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72" r:id="rId2"/>
    <p:sldId id="265" r:id="rId3"/>
    <p:sldId id="285" r:id="rId4"/>
    <p:sldId id="283" r:id="rId5"/>
    <p:sldId id="335" r:id="rId6"/>
    <p:sldId id="317" r:id="rId7"/>
    <p:sldId id="315" r:id="rId8"/>
    <p:sldId id="287" r:id="rId9"/>
    <p:sldId id="318" r:id="rId10"/>
    <p:sldId id="319" r:id="rId11"/>
    <p:sldId id="320" r:id="rId12"/>
    <p:sldId id="321" r:id="rId13"/>
    <p:sldId id="322" r:id="rId14"/>
    <p:sldId id="324" r:id="rId15"/>
    <p:sldId id="325" r:id="rId16"/>
    <p:sldId id="326" r:id="rId17"/>
    <p:sldId id="327" r:id="rId18"/>
    <p:sldId id="330" r:id="rId19"/>
    <p:sldId id="328" r:id="rId20"/>
    <p:sldId id="329" r:id="rId21"/>
    <p:sldId id="331" r:id="rId22"/>
    <p:sldId id="280" r:id="rId23"/>
    <p:sldId id="332" r:id="rId24"/>
    <p:sldId id="333" r:id="rId25"/>
    <p:sldId id="32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76B2"/>
    <a:srgbClr val="2285C8"/>
    <a:srgbClr val="258BD1"/>
    <a:srgbClr val="2690D8"/>
    <a:srgbClr val="217EBD"/>
    <a:srgbClr val="2D95DB"/>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4ED84F-7865-49C3-87CE-E88D34C41ACF}" type="datetimeFigureOut">
              <a:rPr lang="en-IN" smtClean="0"/>
              <a:t>01-11-2023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97B883-C314-4931-B259-4BD9D3A99764}" type="slidenum">
              <a:rPr lang="en-IN" smtClean="0"/>
              <a:t>‹#›</a:t>
            </a:fld>
            <a:endParaRPr lang="en-IN"/>
          </a:p>
        </p:txBody>
      </p:sp>
    </p:spTree>
    <p:extLst>
      <p:ext uri="{BB962C8B-B14F-4D97-AF65-F5344CB8AC3E}">
        <p14:creationId xmlns:p14="http://schemas.microsoft.com/office/powerpoint/2010/main" val="1470059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4470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7855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469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201D2-7F60-C8A4-3A7E-CB1788EE4A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2465F9E-32DC-1C61-FA9F-A674804AA2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1635E41-1C7D-CE3E-DE02-ADA487FB7D44}"/>
              </a:ext>
            </a:extLst>
          </p:cNvPr>
          <p:cNvSpPr>
            <a:spLocks noGrp="1"/>
          </p:cNvSpPr>
          <p:nvPr>
            <p:ph type="dt" sz="half" idx="10"/>
          </p:nvPr>
        </p:nvSpPr>
        <p:spPr/>
        <p:txBody>
          <a:bodyPr/>
          <a:lstStyle/>
          <a:p>
            <a:fld id="{2CFEFB8B-B18B-4514-B3F6-E40E3B836B13}" type="datetimeFigureOut">
              <a:rPr lang="en-IN" smtClean="0"/>
              <a:t>01-11-2023</a:t>
            </a:fld>
            <a:endParaRPr lang="en-IN"/>
          </a:p>
        </p:txBody>
      </p:sp>
      <p:sp>
        <p:nvSpPr>
          <p:cNvPr id="5" name="Footer Placeholder 4">
            <a:extLst>
              <a:ext uri="{FF2B5EF4-FFF2-40B4-BE49-F238E27FC236}">
                <a16:creationId xmlns:a16="http://schemas.microsoft.com/office/drawing/2014/main" id="{58F5089C-A2EA-1CDA-43C5-A37228823A5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FAECC38-78D7-FC30-54EE-BDE9324A1B51}"/>
              </a:ext>
            </a:extLst>
          </p:cNvPr>
          <p:cNvSpPr>
            <a:spLocks noGrp="1"/>
          </p:cNvSpPr>
          <p:nvPr>
            <p:ph type="sldNum" sz="quarter" idx="12"/>
          </p:nvPr>
        </p:nvSpPr>
        <p:spPr/>
        <p:txBody>
          <a:bodyPr/>
          <a:lstStyle/>
          <a:p>
            <a:fld id="{64358495-9D65-4418-8571-B3BCD57321A7}" type="slidenum">
              <a:rPr lang="en-IN" smtClean="0"/>
              <a:t>‹#›</a:t>
            </a:fld>
            <a:endParaRPr lang="en-IN"/>
          </a:p>
        </p:txBody>
      </p:sp>
    </p:spTree>
    <p:extLst>
      <p:ext uri="{BB962C8B-B14F-4D97-AF65-F5344CB8AC3E}">
        <p14:creationId xmlns:p14="http://schemas.microsoft.com/office/powerpoint/2010/main" val="19103804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F1F70-5AB2-87AA-874B-2196AD30F18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DE65F91-01E0-B39F-5283-7D039559BB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415C2DD-FF14-78A6-0698-777516D6C134}"/>
              </a:ext>
            </a:extLst>
          </p:cNvPr>
          <p:cNvSpPr>
            <a:spLocks noGrp="1"/>
          </p:cNvSpPr>
          <p:nvPr>
            <p:ph type="dt" sz="half" idx="10"/>
          </p:nvPr>
        </p:nvSpPr>
        <p:spPr/>
        <p:txBody>
          <a:bodyPr/>
          <a:lstStyle/>
          <a:p>
            <a:fld id="{2CFEFB8B-B18B-4514-B3F6-E40E3B836B13}" type="datetimeFigureOut">
              <a:rPr lang="en-IN" smtClean="0"/>
              <a:t>01-11-2023</a:t>
            </a:fld>
            <a:endParaRPr lang="en-IN"/>
          </a:p>
        </p:txBody>
      </p:sp>
      <p:sp>
        <p:nvSpPr>
          <p:cNvPr id="5" name="Footer Placeholder 4">
            <a:extLst>
              <a:ext uri="{FF2B5EF4-FFF2-40B4-BE49-F238E27FC236}">
                <a16:creationId xmlns:a16="http://schemas.microsoft.com/office/drawing/2014/main" id="{4BF50340-76BA-64C0-7BD8-5233361D409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6B4CF73-A4D0-09AC-CC47-305059F29372}"/>
              </a:ext>
            </a:extLst>
          </p:cNvPr>
          <p:cNvSpPr>
            <a:spLocks noGrp="1"/>
          </p:cNvSpPr>
          <p:nvPr>
            <p:ph type="sldNum" sz="quarter" idx="12"/>
          </p:nvPr>
        </p:nvSpPr>
        <p:spPr/>
        <p:txBody>
          <a:bodyPr/>
          <a:lstStyle/>
          <a:p>
            <a:fld id="{64358495-9D65-4418-8571-B3BCD57321A7}" type="slidenum">
              <a:rPr lang="en-IN" smtClean="0"/>
              <a:t>‹#›</a:t>
            </a:fld>
            <a:endParaRPr lang="en-IN"/>
          </a:p>
        </p:txBody>
      </p:sp>
    </p:spTree>
    <p:extLst>
      <p:ext uri="{BB962C8B-B14F-4D97-AF65-F5344CB8AC3E}">
        <p14:creationId xmlns:p14="http://schemas.microsoft.com/office/powerpoint/2010/main" val="3060649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41CBB6-69A2-A4CF-E490-4B4EF1B487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3124F33-9E20-3038-6FD1-65DFC2CFA2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0472A20-ADA9-EC8B-34EB-7294934EE6E1}"/>
              </a:ext>
            </a:extLst>
          </p:cNvPr>
          <p:cNvSpPr>
            <a:spLocks noGrp="1"/>
          </p:cNvSpPr>
          <p:nvPr>
            <p:ph type="dt" sz="half" idx="10"/>
          </p:nvPr>
        </p:nvSpPr>
        <p:spPr/>
        <p:txBody>
          <a:bodyPr/>
          <a:lstStyle/>
          <a:p>
            <a:fld id="{2CFEFB8B-B18B-4514-B3F6-E40E3B836B13}" type="datetimeFigureOut">
              <a:rPr lang="en-IN" smtClean="0"/>
              <a:t>01-11-2023</a:t>
            </a:fld>
            <a:endParaRPr lang="en-IN"/>
          </a:p>
        </p:txBody>
      </p:sp>
      <p:sp>
        <p:nvSpPr>
          <p:cNvPr id="5" name="Footer Placeholder 4">
            <a:extLst>
              <a:ext uri="{FF2B5EF4-FFF2-40B4-BE49-F238E27FC236}">
                <a16:creationId xmlns:a16="http://schemas.microsoft.com/office/drawing/2014/main" id="{0404A7EB-CD91-9882-F70E-452F1BE08A4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32580C3-852D-E45D-DF86-174BA61F6336}"/>
              </a:ext>
            </a:extLst>
          </p:cNvPr>
          <p:cNvSpPr>
            <a:spLocks noGrp="1"/>
          </p:cNvSpPr>
          <p:nvPr>
            <p:ph type="sldNum" sz="quarter" idx="12"/>
          </p:nvPr>
        </p:nvSpPr>
        <p:spPr/>
        <p:txBody>
          <a:bodyPr/>
          <a:lstStyle/>
          <a:p>
            <a:fld id="{64358495-9D65-4418-8571-B3BCD57321A7}" type="slidenum">
              <a:rPr lang="en-IN" smtClean="0"/>
              <a:t>‹#›</a:t>
            </a:fld>
            <a:endParaRPr lang="en-IN"/>
          </a:p>
        </p:txBody>
      </p:sp>
    </p:spTree>
    <p:extLst>
      <p:ext uri="{BB962C8B-B14F-4D97-AF65-F5344CB8AC3E}">
        <p14:creationId xmlns:p14="http://schemas.microsoft.com/office/powerpoint/2010/main" val="40351490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51"/>
        <p:cNvGrpSpPr/>
        <p:nvPr/>
      </p:nvGrpSpPr>
      <p:grpSpPr>
        <a:xfrm>
          <a:off x="0" y="0"/>
          <a:ext cx="0" cy="0"/>
          <a:chOff x="0" y="0"/>
          <a:chExt cx="0" cy="0"/>
        </a:xfrm>
      </p:grpSpPr>
      <p:sp>
        <p:nvSpPr>
          <p:cNvPr id="58" name="Google Shape;58;p7"/>
          <p:cNvSpPr txBox="1">
            <a:spLocks noGrp="1"/>
          </p:cNvSpPr>
          <p:nvPr>
            <p:ph type="title"/>
          </p:nvPr>
        </p:nvSpPr>
        <p:spPr>
          <a:xfrm>
            <a:off x="5096000" y="1190967"/>
            <a:ext cx="6486400" cy="9212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59" name="Google Shape;59;p7"/>
          <p:cNvSpPr txBox="1">
            <a:spLocks noGrp="1"/>
          </p:cNvSpPr>
          <p:nvPr>
            <p:ph type="body" idx="1"/>
          </p:nvPr>
        </p:nvSpPr>
        <p:spPr>
          <a:xfrm>
            <a:off x="5096000" y="2301200"/>
            <a:ext cx="3148400" cy="4032000"/>
          </a:xfrm>
          <a:prstGeom prst="rect">
            <a:avLst/>
          </a:prstGeom>
        </p:spPr>
        <p:txBody>
          <a:bodyPr spcFirstLastPara="1" wrap="square" lIns="91425" tIns="91425" rIns="91425" bIns="91425" anchor="t" anchorCtr="0">
            <a:noAutofit/>
          </a:bodyPr>
          <a:lstStyle>
            <a:lvl1pPr marL="609585" lvl="0" indent="-457189">
              <a:spcBef>
                <a:spcPts val="800"/>
              </a:spcBef>
              <a:spcAft>
                <a:spcPts val="0"/>
              </a:spcAft>
              <a:buSzPts val="1800"/>
              <a:buChar char="⊷"/>
              <a:defRPr sz="2400"/>
            </a:lvl1pPr>
            <a:lvl2pPr marL="1219170" lvl="1" indent="-457189">
              <a:spcBef>
                <a:spcPts val="0"/>
              </a:spcBef>
              <a:spcAft>
                <a:spcPts val="0"/>
              </a:spcAft>
              <a:buSzPts val="1800"/>
              <a:buChar char="⊶"/>
              <a:defRPr sz="2400"/>
            </a:lvl2pPr>
            <a:lvl3pPr marL="1828754" lvl="2" indent="-457189">
              <a:spcBef>
                <a:spcPts val="0"/>
              </a:spcBef>
              <a:spcAft>
                <a:spcPts val="0"/>
              </a:spcAft>
              <a:buSzPts val="1800"/>
              <a:buChar char="⊸"/>
              <a:defRPr sz="2400"/>
            </a:lvl3pPr>
            <a:lvl4pPr marL="2438339" lvl="3" indent="-457189">
              <a:spcBef>
                <a:spcPts val="0"/>
              </a:spcBef>
              <a:spcAft>
                <a:spcPts val="0"/>
              </a:spcAft>
              <a:buSzPts val="1800"/>
              <a:buChar char="●"/>
              <a:defRPr sz="2400"/>
            </a:lvl4pPr>
            <a:lvl5pPr marL="3047924" lvl="4" indent="-457189">
              <a:spcBef>
                <a:spcPts val="0"/>
              </a:spcBef>
              <a:spcAft>
                <a:spcPts val="0"/>
              </a:spcAft>
              <a:buSzPts val="1800"/>
              <a:buChar char="○"/>
              <a:defRPr sz="2400"/>
            </a:lvl5pPr>
            <a:lvl6pPr marL="3657509" lvl="5" indent="-457189">
              <a:spcBef>
                <a:spcPts val="0"/>
              </a:spcBef>
              <a:spcAft>
                <a:spcPts val="0"/>
              </a:spcAft>
              <a:buSzPts val="1800"/>
              <a:buChar char="■"/>
              <a:defRPr sz="2400"/>
            </a:lvl6pPr>
            <a:lvl7pPr marL="4267093" lvl="6" indent="-457189">
              <a:spcBef>
                <a:spcPts val="0"/>
              </a:spcBef>
              <a:spcAft>
                <a:spcPts val="0"/>
              </a:spcAft>
              <a:buSzPts val="1800"/>
              <a:buChar char="●"/>
              <a:defRPr sz="2400"/>
            </a:lvl7pPr>
            <a:lvl8pPr marL="4876678" lvl="7" indent="-457189">
              <a:spcBef>
                <a:spcPts val="0"/>
              </a:spcBef>
              <a:spcAft>
                <a:spcPts val="0"/>
              </a:spcAft>
              <a:buSzPts val="1800"/>
              <a:buChar char="○"/>
              <a:defRPr sz="2400"/>
            </a:lvl8pPr>
            <a:lvl9pPr marL="5486263" lvl="8" indent="-457189">
              <a:spcBef>
                <a:spcPts val="0"/>
              </a:spcBef>
              <a:spcAft>
                <a:spcPts val="0"/>
              </a:spcAft>
              <a:buSzPts val="1800"/>
              <a:buChar char="■"/>
              <a:defRPr sz="2400"/>
            </a:lvl9pPr>
          </a:lstStyle>
          <a:p>
            <a:endParaRPr/>
          </a:p>
        </p:txBody>
      </p:sp>
      <p:sp>
        <p:nvSpPr>
          <p:cNvPr id="60" name="Google Shape;60;p7"/>
          <p:cNvSpPr txBox="1">
            <a:spLocks noGrp="1"/>
          </p:cNvSpPr>
          <p:nvPr>
            <p:ph type="body" idx="2"/>
          </p:nvPr>
        </p:nvSpPr>
        <p:spPr>
          <a:xfrm>
            <a:off x="8433997" y="2301200"/>
            <a:ext cx="3148400" cy="4032000"/>
          </a:xfrm>
          <a:prstGeom prst="rect">
            <a:avLst/>
          </a:prstGeom>
        </p:spPr>
        <p:txBody>
          <a:bodyPr spcFirstLastPara="1" wrap="square" lIns="91425" tIns="91425" rIns="91425" bIns="91425" anchor="t" anchorCtr="0">
            <a:noAutofit/>
          </a:bodyPr>
          <a:lstStyle>
            <a:lvl1pPr marL="609585" lvl="0" indent="-457189">
              <a:spcBef>
                <a:spcPts val="800"/>
              </a:spcBef>
              <a:spcAft>
                <a:spcPts val="0"/>
              </a:spcAft>
              <a:buSzPts val="1800"/>
              <a:buChar char="⊷"/>
              <a:defRPr sz="2400"/>
            </a:lvl1pPr>
            <a:lvl2pPr marL="1219170" lvl="1" indent="-457189">
              <a:spcBef>
                <a:spcPts val="0"/>
              </a:spcBef>
              <a:spcAft>
                <a:spcPts val="0"/>
              </a:spcAft>
              <a:buSzPts val="1800"/>
              <a:buChar char="⊶"/>
              <a:defRPr sz="2400"/>
            </a:lvl2pPr>
            <a:lvl3pPr marL="1828754" lvl="2" indent="-457189">
              <a:spcBef>
                <a:spcPts val="0"/>
              </a:spcBef>
              <a:spcAft>
                <a:spcPts val="0"/>
              </a:spcAft>
              <a:buSzPts val="1800"/>
              <a:buChar char="⊸"/>
              <a:defRPr sz="2400"/>
            </a:lvl3pPr>
            <a:lvl4pPr marL="2438339" lvl="3" indent="-457189">
              <a:spcBef>
                <a:spcPts val="0"/>
              </a:spcBef>
              <a:spcAft>
                <a:spcPts val="0"/>
              </a:spcAft>
              <a:buSzPts val="1800"/>
              <a:buChar char="●"/>
              <a:defRPr sz="2400"/>
            </a:lvl4pPr>
            <a:lvl5pPr marL="3047924" lvl="4" indent="-457189">
              <a:spcBef>
                <a:spcPts val="0"/>
              </a:spcBef>
              <a:spcAft>
                <a:spcPts val="0"/>
              </a:spcAft>
              <a:buSzPts val="1800"/>
              <a:buChar char="○"/>
              <a:defRPr sz="2400"/>
            </a:lvl5pPr>
            <a:lvl6pPr marL="3657509" lvl="5" indent="-457189">
              <a:spcBef>
                <a:spcPts val="0"/>
              </a:spcBef>
              <a:spcAft>
                <a:spcPts val="0"/>
              </a:spcAft>
              <a:buSzPts val="1800"/>
              <a:buChar char="■"/>
              <a:defRPr sz="2400"/>
            </a:lvl6pPr>
            <a:lvl7pPr marL="4267093" lvl="6" indent="-457189">
              <a:spcBef>
                <a:spcPts val="0"/>
              </a:spcBef>
              <a:spcAft>
                <a:spcPts val="0"/>
              </a:spcAft>
              <a:buSzPts val="1800"/>
              <a:buChar char="●"/>
              <a:defRPr sz="2400"/>
            </a:lvl7pPr>
            <a:lvl8pPr marL="4876678" lvl="7" indent="-457189">
              <a:spcBef>
                <a:spcPts val="0"/>
              </a:spcBef>
              <a:spcAft>
                <a:spcPts val="0"/>
              </a:spcAft>
              <a:buSzPts val="1800"/>
              <a:buChar char="○"/>
              <a:defRPr sz="2400"/>
            </a:lvl8pPr>
            <a:lvl9pPr marL="5486263" lvl="8" indent="-457189">
              <a:spcBef>
                <a:spcPts val="0"/>
              </a:spcBef>
              <a:spcAft>
                <a:spcPts val="0"/>
              </a:spcAft>
              <a:buSzPts val="1800"/>
              <a:buChar char="■"/>
              <a:defRPr sz="2400"/>
            </a:lvl9pPr>
          </a:lstStyle>
          <a:p>
            <a:endParaRPr/>
          </a:p>
        </p:txBody>
      </p:sp>
      <p:sp>
        <p:nvSpPr>
          <p:cNvPr id="61" name="Google Shape;61;p7"/>
          <p:cNvSpPr txBox="1">
            <a:spLocks noGrp="1"/>
          </p:cNvSpPr>
          <p:nvPr>
            <p:ph type="sldNum" idx="12"/>
          </p:nvPr>
        </p:nvSpPr>
        <p:spPr>
          <a:xfrm>
            <a:off x="101612" y="63331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l"/>
            <a:fld id="{00000000-1234-1234-1234-123412341234}" type="slidenum">
              <a:rPr lang="en" smtClean="0"/>
              <a:pPr algn="l"/>
              <a:t>‹#›</a:t>
            </a:fld>
            <a:endParaRPr lang="en"/>
          </a:p>
        </p:txBody>
      </p:sp>
    </p:spTree>
    <p:extLst>
      <p:ext uri="{BB962C8B-B14F-4D97-AF65-F5344CB8AC3E}">
        <p14:creationId xmlns:p14="http://schemas.microsoft.com/office/powerpoint/2010/main" val="26512127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4"/>
        <p:cNvGrpSpPr/>
        <p:nvPr/>
      </p:nvGrpSpPr>
      <p:grpSpPr>
        <a:xfrm>
          <a:off x="0" y="0"/>
          <a:ext cx="0" cy="0"/>
          <a:chOff x="0" y="0"/>
          <a:chExt cx="0" cy="0"/>
        </a:xfrm>
      </p:grpSpPr>
      <p:sp>
        <p:nvSpPr>
          <p:cNvPr id="32" name="Google Shape;32;p4"/>
          <p:cNvSpPr txBox="1">
            <a:spLocks noGrp="1"/>
          </p:cNvSpPr>
          <p:nvPr>
            <p:ph type="body" idx="1"/>
          </p:nvPr>
        </p:nvSpPr>
        <p:spPr>
          <a:xfrm>
            <a:off x="4459433" y="1764800"/>
            <a:ext cx="5145600" cy="1093200"/>
          </a:xfrm>
          <a:prstGeom prst="rect">
            <a:avLst/>
          </a:prstGeom>
        </p:spPr>
        <p:txBody>
          <a:bodyPr spcFirstLastPara="1" wrap="square" lIns="91425" tIns="91425" rIns="91425" bIns="91425" anchor="t" anchorCtr="0">
            <a:noAutofit/>
          </a:bodyPr>
          <a:lstStyle>
            <a:lvl1pPr marL="609585" lvl="0" indent="-524920" rtl="0">
              <a:spcBef>
                <a:spcPts val="800"/>
              </a:spcBef>
              <a:spcAft>
                <a:spcPts val="0"/>
              </a:spcAft>
              <a:buClr>
                <a:schemeClr val="accent2"/>
              </a:buClr>
              <a:buSzPts val="2600"/>
              <a:buChar char="⊷"/>
              <a:defRPr sz="3467" i="1">
                <a:solidFill>
                  <a:schemeClr val="accent2"/>
                </a:solidFill>
              </a:defRPr>
            </a:lvl1pPr>
            <a:lvl2pPr marL="1219170" lvl="1" indent="-524920" rtl="0">
              <a:spcBef>
                <a:spcPts val="0"/>
              </a:spcBef>
              <a:spcAft>
                <a:spcPts val="0"/>
              </a:spcAft>
              <a:buClr>
                <a:schemeClr val="accent2"/>
              </a:buClr>
              <a:buSzPts val="2600"/>
              <a:buChar char="⊶"/>
              <a:defRPr sz="3467" i="1">
                <a:solidFill>
                  <a:schemeClr val="accent2"/>
                </a:solidFill>
              </a:defRPr>
            </a:lvl2pPr>
            <a:lvl3pPr marL="1828754" lvl="2" indent="-524920" rtl="0">
              <a:spcBef>
                <a:spcPts val="0"/>
              </a:spcBef>
              <a:spcAft>
                <a:spcPts val="0"/>
              </a:spcAft>
              <a:buClr>
                <a:schemeClr val="accent2"/>
              </a:buClr>
              <a:buSzPts val="2600"/>
              <a:buChar char="⊸"/>
              <a:defRPr sz="3467" i="1">
                <a:solidFill>
                  <a:schemeClr val="accent2"/>
                </a:solidFill>
              </a:defRPr>
            </a:lvl3pPr>
            <a:lvl4pPr marL="2438339" lvl="3" indent="-524920" rtl="0">
              <a:spcBef>
                <a:spcPts val="0"/>
              </a:spcBef>
              <a:spcAft>
                <a:spcPts val="0"/>
              </a:spcAft>
              <a:buClr>
                <a:schemeClr val="accent2"/>
              </a:buClr>
              <a:buSzPts val="2600"/>
              <a:buChar char="●"/>
              <a:defRPr sz="3467" i="1">
                <a:solidFill>
                  <a:schemeClr val="accent2"/>
                </a:solidFill>
              </a:defRPr>
            </a:lvl4pPr>
            <a:lvl5pPr marL="3047924" lvl="4" indent="-524920" rtl="0">
              <a:spcBef>
                <a:spcPts val="0"/>
              </a:spcBef>
              <a:spcAft>
                <a:spcPts val="0"/>
              </a:spcAft>
              <a:buClr>
                <a:schemeClr val="accent2"/>
              </a:buClr>
              <a:buSzPts val="2600"/>
              <a:buChar char="○"/>
              <a:defRPr sz="3467" i="1">
                <a:solidFill>
                  <a:schemeClr val="accent2"/>
                </a:solidFill>
              </a:defRPr>
            </a:lvl5pPr>
            <a:lvl6pPr marL="3657509" lvl="5" indent="-524920" rtl="0">
              <a:spcBef>
                <a:spcPts val="0"/>
              </a:spcBef>
              <a:spcAft>
                <a:spcPts val="0"/>
              </a:spcAft>
              <a:buClr>
                <a:schemeClr val="accent2"/>
              </a:buClr>
              <a:buSzPts val="2600"/>
              <a:buChar char="■"/>
              <a:defRPr sz="3467" i="1">
                <a:solidFill>
                  <a:schemeClr val="accent2"/>
                </a:solidFill>
              </a:defRPr>
            </a:lvl6pPr>
            <a:lvl7pPr marL="4267093" lvl="6" indent="-524920" rtl="0">
              <a:spcBef>
                <a:spcPts val="0"/>
              </a:spcBef>
              <a:spcAft>
                <a:spcPts val="0"/>
              </a:spcAft>
              <a:buClr>
                <a:schemeClr val="accent2"/>
              </a:buClr>
              <a:buSzPts val="2600"/>
              <a:buChar char="●"/>
              <a:defRPr sz="3467" i="1">
                <a:solidFill>
                  <a:schemeClr val="accent2"/>
                </a:solidFill>
              </a:defRPr>
            </a:lvl7pPr>
            <a:lvl8pPr marL="4876678" lvl="7" indent="-524920" rtl="0">
              <a:spcBef>
                <a:spcPts val="0"/>
              </a:spcBef>
              <a:spcAft>
                <a:spcPts val="0"/>
              </a:spcAft>
              <a:buClr>
                <a:schemeClr val="accent2"/>
              </a:buClr>
              <a:buSzPts val="2600"/>
              <a:buChar char="○"/>
              <a:defRPr sz="3467" i="1">
                <a:solidFill>
                  <a:schemeClr val="accent2"/>
                </a:solidFill>
              </a:defRPr>
            </a:lvl8pPr>
            <a:lvl9pPr marL="5486263" lvl="8" indent="-524920">
              <a:spcBef>
                <a:spcPts val="0"/>
              </a:spcBef>
              <a:spcAft>
                <a:spcPts val="0"/>
              </a:spcAft>
              <a:buClr>
                <a:schemeClr val="accent2"/>
              </a:buClr>
              <a:buSzPts val="2600"/>
              <a:buChar char="■"/>
              <a:defRPr sz="3467" i="1">
                <a:solidFill>
                  <a:schemeClr val="accent2"/>
                </a:solidFill>
              </a:defRPr>
            </a:lvl9pPr>
          </a:lstStyle>
          <a:p>
            <a:endParaRPr/>
          </a:p>
        </p:txBody>
      </p:sp>
      <p:sp>
        <p:nvSpPr>
          <p:cNvPr id="34" name="Google Shape;34;p4"/>
          <p:cNvSpPr txBox="1">
            <a:spLocks noGrp="1"/>
          </p:cNvSpPr>
          <p:nvPr>
            <p:ph type="sldNum" idx="12"/>
          </p:nvPr>
        </p:nvSpPr>
        <p:spPr>
          <a:xfrm>
            <a:off x="101612" y="63331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l"/>
            <a:fld id="{00000000-1234-1234-1234-123412341234}" type="slidenum">
              <a:rPr lang="en" smtClean="0"/>
              <a:pPr algn="l"/>
              <a:t>‹#›</a:t>
            </a:fld>
            <a:endParaRPr lang="en"/>
          </a:p>
        </p:txBody>
      </p:sp>
    </p:spTree>
    <p:extLst>
      <p:ext uri="{BB962C8B-B14F-4D97-AF65-F5344CB8AC3E}">
        <p14:creationId xmlns:p14="http://schemas.microsoft.com/office/powerpoint/2010/main" val="1151252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C00D8-F679-98DC-2843-5B7AD30F8DF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68280DC-D465-F5B5-C9CC-58A3FB2D87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6F82D0A-E389-0300-D28E-8748A9D15C82}"/>
              </a:ext>
            </a:extLst>
          </p:cNvPr>
          <p:cNvSpPr>
            <a:spLocks noGrp="1"/>
          </p:cNvSpPr>
          <p:nvPr>
            <p:ph type="dt" sz="half" idx="10"/>
          </p:nvPr>
        </p:nvSpPr>
        <p:spPr/>
        <p:txBody>
          <a:bodyPr/>
          <a:lstStyle/>
          <a:p>
            <a:fld id="{2CFEFB8B-B18B-4514-B3F6-E40E3B836B13}" type="datetimeFigureOut">
              <a:rPr lang="en-IN" smtClean="0"/>
              <a:t>01-11-2023</a:t>
            </a:fld>
            <a:endParaRPr lang="en-IN"/>
          </a:p>
        </p:txBody>
      </p:sp>
      <p:sp>
        <p:nvSpPr>
          <p:cNvPr id="5" name="Footer Placeholder 4">
            <a:extLst>
              <a:ext uri="{FF2B5EF4-FFF2-40B4-BE49-F238E27FC236}">
                <a16:creationId xmlns:a16="http://schemas.microsoft.com/office/drawing/2014/main" id="{ABA45EF4-788F-07F5-1FCA-723D1DF43E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88683C5-E818-EEAB-E56B-66FCF17162F1}"/>
              </a:ext>
            </a:extLst>
          </p:cNvPr>
          <p:cNvSpPr>
            <a:spLocks noGrp="1"/>
          </p:cNvSpPr>
          <p:nvPr>
            <p:ph type="sldNum" sz="quarter" idx="12"/>
          </p:nvPr>
        </p:nvSpPr>
        <p:spPr/>
        <p:txBody>
          <a:bodyPr/>
          <a:lstStyle/>
          <a:p>
            <a:fld id="{64358495-9D65-4418-8571-B3BCD57321A7}" type="slidenum">
              <a:rPr lang="en-IN" smtClean="0"/>
              <a:t>‹#›</a:t>
            </a:fld>
            <a:endParaRPr lang="en-IN"/>
          </a:p>
        </p:txBody>
      </p:sp>
    </p:spTree>
    <p:extLst>
      <p:ext uri="{BB962C8B-B14F-4D97-AF65-F5344CB8AC3E}">
        <p14:creationId xmlns:p14="http://schemas.microsoft.com/office/powerpoint/2010/main" val="593940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85D10-7513-EC8D-578F-0EBCC998AF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A374D93-783A-8437-53D4-42BE937D33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83F2DA-3B83-8080-9B8E-37E23CB6E4FD}"/>
              </a:ext>
            </a:extLst>
          </p:cNvPr>
          <p:cNvSpPr>
            <a:spLocks noGrp="1"/>
          </p:cNvSpPr>
          <p:nvPr>
            <p:ph type="dt" sz="half" idx="10"/>
          </p:nvPr>
        </p:nvSpPr>
        <p:spPr/>
        <p:txBody>
          <a:bodyPr/>
          <a:lstStyle/>
          <a:p>
            <a:fld id="{2CFEFB8B-B18B-4514-B3F6-E40E3B836B13}" type="datetimeFigureOut">
              <a:rPr lang="en-IN" smtClean="0"/>
              <a:t>01-11-2023</a:t>
            </a:fld>
            <a:endParaRPr lang="en-IN"/>
          </a:p>
        </p:txBody>
      </p:sp>
      <p:sp>
        <p:nvSpPr>
          <p:cNvPr id="5" name="Footer Placeholder 4">
            <a:extLst>
              <a:ext uri="{FF2B5EF4-FFF2-40B4-BE49-F238E27FC236}">
                <a16:creationId xmlns:a16="http://schemas.microsoft.com/office/drawing/2014/main" id="{2F672FA2-A697-7FDE-17ED-4B2621CDCA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025350-AAB2-142B-10C0-50518B903343}"/>
              </a:ext>
            </a:extLst>
          </p:cNvPr>
          <p:cNvSpPr>
            <a:spLocks noGrp="1"/>
          </p:cNvSpPr>
          <p:nvPr>
            <p:ph type="sldNum" sz="quarter" idx="12"/>
          </p:nvPr>
        </p:nvSpPr>
        <p:spPr/>
        <p:txBody>
          <a:bodyPr/>
          <a:lstStyle/>
          <a:p>
            <a:fld id="{64358495-9D65-4418-8571-B3BCD57321A7}" type="slidenum">
              <a:rPr lang="en-IN" smtClean="0"/>
              <a:t>‹#›</a:t>
            </a:fld>
            <a:endParaRPr lang="en-IN"/>
          </a:p>
        </p:txBody>
      </p:sp>
    </p:spTree>
    <p:extLst>
      <p:ext uri="{BB962C8B-B14F-4D97-AF65-F5344CB8AC3E}">
        <p14:creationId xmlns:p14="http://schemas.microsoft.com/office/powerpoint/2010/main" val="1527142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96362-F674-48AA-2E0A-D44C6C06F04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BD10666-D623-92FB-4E31-07F3A8E539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B014FBA-132F-4D51-3A41-5E5B96D0AB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E4B2A94-3315-1542-F87D-4A1C7D0F4711}"/>
              </a:ext>
            </a:extLst>
          </p:cNvPr>
          <p:cNvSpPr>
            <a:spLocks noGrp="1"/>
          </p:cNvSpPr>
          <p:nvPr>
            <p:ph type="dt" sz="half" idx="10"/>
          </p:nvPr>
        </p:nvSpPr>
        <p:spPr/>
        <p:txBody>
          <a:bodyPr/>
          <a:lstStyle/>
          <a:p>
            <a:fld id="{2CFEFB8B-B18B-4514-B3F6-E40E3B836B13}" type="datetimeFigureOut">
              <a:rPr lang="en-IN" smtClean="0"/>
              <a:t>01-11-2023</a:t>
            </a:fld>
            <a:endParaRPr lang="en-IN"/>
          </a:p>
        </p:txBody>
      </p:sp>
      <p:sp>
        <p:nvSpPr>
          <p:cNvPr id="6" name="Footer Placeholder 5">
            <a:extLst>
              <a:ext uri="{FF2B5EF4-FFF2-40B4-BE49-F238E27FC236}">
                <a16:creationId xmlns:a16="http://schemas.microsoft.com/office/drawing/2014/main" id="{77FC9E58-C567-5D65-C758-28F74423AB2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8DD602D-784E-1D48-75D1-7BC7A5819E70}"/>
              </a:ext>
            </a:extLst>
          </p:cNvPr>
          <p:cNvSpPr>
            <a:spLocks noGrp="1"/>
          </p:cNvSpPr>
          <p:nvPr>
            <p:ph type="sldNum" sz="quarter" idx="12"/>
          </p:nvPr>
        </p:nvSpPr>
        <p:spPr/>
        <p:txBody>
          <a:bodyPr/>
          <a:lstStyle/>
          <a:p>
            <a:fld id="{64358495-9D65-4418-8571-B3BCD57321A7}" type="slidenum">
              <a:rPr lang="en-IN" smtClean="0"/>
              <a:t>‹#›</a:t>
            </a:fld>
            <a:endParaRPr lang="en-IN"/>
          </a:p>
        </p:txBody>
      </p:sp>
    </p:spTree>
    <p:extLst>
      <p:ext uri="{BB962C8B-B14F-4D97-AF65-F5344CB8AC3E}">
        <p14:creationId xmlns:p14="http://schemas.microsoft.com/office/powerpoint/2010/main" val="4292029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B0C15-6D16-EF52-C0B9-6D27D8CB6C1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D3F45B5-3A34-BAB1-10A9-7DF1D459AE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EFE641-AFE0-0436-FC83-88EBEB1875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E7CFC92-A871-134A-ACDC-B240C54795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FF9897-C9E6-1D72-E729-1D573C7C9D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CB8E2B0-B666-ECAD-B26E-873A3D4CE69E}"/>
              </a:ext>
            </a:extLst>
          </p:cNvPr>
          <p:cNvSpPr>
            <a:spLocks noGrp="1"/>
          </p:cNvSpPr>
          <p:nvPr>
            <p:ph type="dt" sz="half" idx="10"/>
          </p:nvPr>
        </p:nvSpPr>
        <p:spPr/>
        <p:txBody>
          <a:bodyPr/>
          <a:lstStyle/>
          <a:p>
            <a:fld id="{2CFEFB8B-B18B-4514-B3F6-E40E3B836B13}" type="datetimeFigureOut">
              <a:rPr lang="en-IN" smtClean="0"/>
              <a:t>01-11-2023</a:t>
            </a:fld>
            <a:endParaRPr lang="en-IN"/>
          </a:p>
        </p:txBody>
      </p:sp>
      <p:sp>
        <p:nvSpPr>
          <p:cNvPr id="8" name="Footer Placeholder 7">
            <a:extLst>
              <a:ext uri="{FF2B5EF4-FFF2-40B4-BE49-F238E27FC236}">
                <a16:creationId xmlns:a16="http://schemas.microsoft.com/office/drawing/2014/main" id="{47AA2965-CD68-6642-0E6B-AA5AEF0716C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6ECCFF1-0D48-8997-BF51-F4D5A5255DB1}"/>
              </a:ext>
            </a:extLst>
          </p:cNvPr>
          <p:cNvSpPr>
            <a:spLocks noGrp="1"/>
          </p:cNvSpPr>
          <p:nvPr>
            <p:ph type="sldNum" sz="quarter" idx="12"/>
          </p:nvPr>
        </p:nvSpPr>
        <p:spPr/>
        <p:txBody>
          <a:bodyPr/>
          <a:lstStyle/>
          <a:p>
            <a:fld id="{64358495-9D65-4418-8571-B3BCD57321A7}" type="slidenum">
              <a:rPr lang="en-IN" smtClean="0"/>
              <a:t>‹#›</a:t>
            </a:fld>
            <a:endParaRPr lang="en-IN"/>
          </a:p>
        </p:txBody>
      </p:sp>
    </p:spTree>
    <p:extLst>
      <p:ext uri="{BB962C8B-B14F-4D97-AF65-F5344CB8AC3E}">
        <p14:creationId xmlns:p14="http://schemas.microsoft.com/office/powerpoint/2010/main" val="2168942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CC1B4-D523-3019-49A5-B9A88D39E75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56B9271-A5C3-A3FD-6D61-8748A0A89A58}"/>
              </a:ext>
            </a:extLst>
          </p:cNvPr>
          <p:cNvSpPr>
            <a:spLocks noGrp="1"/>
          </p:cNvSpPr>
          <p:nvPr>
            <p:ph type="dt" sz="half" idx="10"/>
          </p:nvPr>
        </p:nvSpPr>
        <p:spPr/>
        <p:txBody>
          <a:bodyPr/>
          <a:lstStyle/>
          <a:p>
            <a:fld id="{2CFEFB8B-B18B-4514-B3F6-E40E3B836B13}" type="datetimeFigureOut">
              <a:rPr lang="en-IN" smtClean="0"/>
              <a:t>01-11-2023</a:t>
            </a:fld>
            <a:endParaRPr lang="en-IN"/>
          </a:p>
        </p:txBody>
      </p:sp>
      <p:sp>
        <p:nvSpPr>
          <p:cNvPr id="4" name="Footer Placeholder 3">
            <a:extLst>
              <a:ext uri="{FF2B5EF4-FFF2-40B4-BE49-F238E27FC236}">
                <a16:creationId xmlns:a16="http://schemas.microsoft.com/office/drawing/2014/main" id="{96EA8A88-23DA-3208-4E8C-648C498F436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5E46601-1D59-01ED-677B-8B249733F30E}"/>
              </a:ext>
            </a:extLst>
          </p:cNvPr>
          <p:cNvSpPr>
            <a:spLocks noGrp="1"/>
          </p:cNvSpPr>
          <p:nvPr>
            <p:ph type="sldNum" sz="quarter" idx="12"/>
          </p:nvPr>
        </p:nvSpPr>
        <p:spPr/>
        <p:txBody>
          <a:bodyPr/>
          <a:lstStyle/>
          <a:p>
            <a:fld id="{64358495-9D65-4418-8571-B3BCD57321A7}" type="slidenum">
              <a:rPr lang="en-IN" smtClean="0"/>
              <a:t>‹#›</a:t>
            </a:fld>
            <a:endParaRPr lang="en-IN"/>
          </a:p>
        </p:txBody>
      </p:sp>
    </p:spTree>
    <p:extLst>
      <p:ext uri="{BB962C8B-B14F-4D97-AF65-F5344CB8AC3E}">
        <p14:creationId xmlns:p14="http://schemas.microsoft.com/office/powerpoint/2010/main" val="3192910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AE7CF9-C6D7-9A48-78CD-01339230FB63}"/>
              </a:ext>
            </a:extLst>
          </p:cNvPr>
          <p:cNvSpPr>
            <a:spLocks noGrp="1"/>
          </p:cNvSpPr>
          <p:nvPr>
            <p:ph type="dt" sz="half" idx="10"/>
          </p:nvPr>
        </p:nvSpPr>
        <p:spPr/>
        <p:txBody>
          <a:bodyPr/>
          <a:lstStyle/>
          <a:p>
            <a:fld id="{2CFEFB8B-B18B-4514-B3F6-E40E3B836B13}" type="datetimeFigureOut">
              <a:rPr lang="en-IN" smtClean="0"/>
              <a:t>01-11-2023</a:t>
            </a:fld>
            <a:endParaRPr lang="en-IN"/>
          </a:p>
        </p:txBody>
      </p:sp>
      <p:sp>
        <p:nvSpPr>
          <p:cNvPr id="3" name="Footer Placeholder 2">
            <a:extLst>
              <a:ext uri="{FF2B5EF4-FFF2-40B4-BE49-F238E27FC236}">
                <a16:creationId xmlns:a16="http://schemas.microsoft.com/office/drawing/2014/main" id="{E6ADC74B-19B6-CA0C-C800-08D7EAC496A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0BCFCD8-B0E8-FC14-A7E5-5B8E67A1A680}"/>
              </a:ext>
            </a:extLst>
          </p:cNvPr>
          <p:cNvSpPr>
            <a:spLocks noGrp="1"/>
          </p:cNvSpPr>
          <p:nvPr>
            <p:ph type="sldNum" sz="quarter" idx="12"/>
          </p:nvPr>
        </p:nvSpPr>
        <p:spPr/>
        <p:txBody>
          <a:bodyPr/>
          <a:lstStyle/>
          <a:p>
            <a:fld id="{64358495-9D65-4418-8571-B3BCD57321A7}" type="slidenum">
              <a:rPr lang="en-IN" smtClean="0"/>
              <a:t>‹#›</a:t>
            </a:fld>
            <a:endParaRPr lang="en-IN"/>
          </a:p>
        </p:txBody>
      </p:sp>
    </p:spTree>
    <p:extLst>
      <p:ext uri="{BB962C8B-B14F-4D97-AF65-F5344CB8AC3E}">
        <p14:creationId xmlns:p14="http://schemas.microsoft.com/office/powerpoint/2010/main" val="2876538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D3F31-F4A0-FC71-ABFE-BF930BD22F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14EE157-8127-6782-E96B-BD4DAC04D4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E676D62-8C24-57C7-198D-4A1282683B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6B3C7A-C126-7704-B120-F88DB0FD364C}"/>
              </a:ext>
            </a:extLst>
          </p:cNvPr>
          <p:cNvSpPr>
            <a:spLocks noGrp="1"/>
          </p:cNvSpPr>
          <p:nvPr>
            <p:ph type="dt" sz="half" idx="10"/>
          </p:nvPr>
        </p:nvSpPr>
        <p:spPr/>
        <p:txBody>
          <a:bodyPr/>
          <a:lstStyle/>
          <a:p>
            <a:fld id="{2CFEFB8B-B18B-4514-B3F6-E40E3B836B13}" type="datetimeFigureOut">
              <a:rPr lang="en-IN" smtClean="0"/>
              <a:t>01-11-2023</a:t>
            </a:fld>
            <a:endParaRPr lang="en-IN"/>
          </a:p>
        </p:txBody>
      </p:sp>
      <p:sp>
        <p:nvSpPr>
          <p:cNvPr id="6" name="Footer Placeholder 5">
            <a:extLst>
              <a:ext uri="{FF2B5EF4-FFF2-40B4-BE49-F238E27FC236}">
                <a16:creationId xmlns:a16="http://schemas.microsoft.com/office/drawing/2014/main" id="{D3177CDA-A9C6-F366-E434-D88FDCAA0D5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76CA99B-CF4A-BAEF-B083-01CE092DEAA1}"/>
              </a:ext>
            </a:extLst>
          </p:cNvPr>
          <p:cNvSpPr>
            <a:spLocks noGrp="1"/>
          </p:cNvSpPr>
          <p:nvPr>
            <p:ph type="sldNum" sz="quarter" idx="12"/>
          </p:nvPr>
        </p:nvSpPr>
        <p:spPr/>
        <p:txBody>
          <a:bodyPr/>
          <a:lstStyle/>
          <a:p>
            <a:fld id="{64358495-9D65-4418-8571-B3BCD57321A7}" type="slidenum">
              <a:rPr lang="en-IN" smtClean="0"/>
              <a:t>‹#›</a:t>
            </a:fld>
            <a:endParaRPr lang="en-IN"/>
          </a:p>
        </p:txBody>
      </p:sp>
    </p:spTree>
    <p:extLst>
      <p:ext uri="{BB962C8B-B14F-4D97-AF65-F5344CB8AC3E}">
        <p14:creationId xmlns:p14="http://schemas.microsoft.com/office/powerpoint/2010/main" val="1884544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08F59-3BB9-0E11-511D-2E113BFF85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BDDAB5F-713B-4359-EA94-B32830BAC5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E251968-BC4B-EDD7-9BB4-70300588F8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C72B5F-1200-6E0B-1F52-35A5C32DE520}"/>
              </a:ext>
            </a:extLst>
          </p:cNvPr>
          <p:cNvSpPr>
            <a:spLocks noGrp="1"/>
          </p:cNvSpPr>
          <p:nvPr>
            <p:ph type="dt" sz="half" idx="10"/>
          </p:nvPr>
        </p:nvSpPr>
        <p:spPr/>
        <p:txBody>
          <a:bodyPr/>
          <a:lstStyle/>
          <a:p>
            <a:fld id="{2CFEFB8B-B18B-4514-B3F6-E40E3B836B13}" type="datetimeFigureOut">
              <a:rPr lang="en-IN" smtClean="0"/>
              <a:t>01-11-2023</a:t>
            </a:fld>
            <a:endParaRPr lang="en-IN"/>
          </a:p>
        </p:txBody>
      </p:sp>
      <p:sp>
        <p:nvSpPr>
          <p:cNvPr id="6" name="Footer Placeholder 5">
            <a:extLst>
              <a:ext uri="{FF2B5EF4-FFF2-40B4-BE49-F238E27FC236}">
                <a16:creationId xmlns:a16="http://schemas.microsoft.com/office/drawing/2014/main" id="{A1888892-E139-6659-6C57-6615E984F64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A4C49AD-2789-98CA-118D-6BE78AACC687}"/>
              </a:ext>
            </a:extLst>
          </p:cNvPr>
          <p:cNvSpPr>
            <a:spLocks noGrp="1"/>
          </p:cNvSpPr>
          <p:nvPr>
            <p:ph type="sldNum" sz="quarter" idx="12"/>
          </p:nvPr>
        </p:nvSpPr>
        <p:spPr/>
        <p:txBody>
          <a:bodyPr/>
          <a:lstStyle/>
          <a:p>
            <a:fld id="{64358495-9D65-4418-8571-B3BCD57321A7}" type="slidenum">
              <a:rPr lang="en-IN" smtClean="0"/>
              <a:t>‹#›</a:t>
            </a:fld>
            <a:endParaRPr lang="en-IN"/>
          </a:p>
        </p:txBody>
      </p:sp>
    </p:spTree>
    <p:extLst>
      <p:ext uri="{BB962C8B-B14F-4D97-AF65-F5344CB8AC3E}">
        <p14:creationId xmlns:p14="http://schemas.microsoft.com/office/powerpoint/2010/main" val="1251063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883862-1C4C-B833-9035-3168F08162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B2650DF-7806-3C4F-2E4F-3DCFFDACD1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B963EA-8BBE-0B2C-8A3B-930D82E495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FEFB8B-B18B-4514-B3F6-E40E3B836B13}" type="datetimeFigureOut">
              <a:rPr lang="en-IN" smtClean="0"/>
              <a:t>01-11-2023</a:t>
            </a:fld>
            <a:endParaRPr lang="en-IN"/>
          </a:p>
        </p:txBody>
      </p:sp>
      <p:sp>
        <p:nvSpPr>
          <p:cNvPr id="5" name="Footer Placeholder 4">
            <a:extLst>
              <a:ext uri="{FF2B5EF4-FFF2-40B4-BE49-F238E27FC236}">
                <a16:creationId xmlns:a16="http://schemas.microsoft.com/office/drawing/2014/main" id="{3249E7D7-DA2D-DC94-2E08-061AD1BAF6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78ADD63-213F-1CE6-4CBB-AF28ECB18C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358495-9D65-4418-8571-B3BCD57321A7}" type="slidenum">
              <a:rPr lang="en-IN" smtClean="0"/>
              <a:t>‹#›</a:t>
            </a:fld>
            <a:endParaRPr lang="en-IN"/>
          </a:p>
        </p:txBody>
      </p:sp>
    </p:spTree>
    <p:extLst>
      <p:ext uri="{BB962C8B-B14F-4D97-AF65-F5344CB8AC3E}">
        <p14:creationId xmlns:p14="http://schemas.microsoft.com/office/powerpoint/2010/main" val="32957610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7" name="Google Shape;117;p15"/>
          <p:cNvSpPr txBox="1">
            <a:spLocks noGrp="1"/>
          </p:cNvSpPr>
          <p:nvPr>
            <p:ph type="body" idx="1"/>
          </p:nvPr>
        </p:nvSpPr>
        <p:spPr>
          <a:xfrm>
            <a:off x="5096000" y="5106300"/>
            <a:ext cx="6486400" cy="1521600"/>
          </a:xfrm>
          <a:prstGeom prst="rect">
            <a:avLst/>
          </a:prstGeom>
        </p:spPr>
        <p:txBody>
          <a:bodyPr spcFirstLastPara="1" vert="horz" wrap="square" lIns="121900" tIns="121900" rIns="121900" bIns="121900" rtlCol="0" anchor="t" anchorCtr="0">
            <a:noAutofit/>
          </a:bodyPr>
          <a:lstStyle/>
          <a:p>
            <a:pPr marL="0" indent="0">
              <a:spcBef>
                <a:spcPts val="0"/>
              </a:spcBef>
              <a:buClr>
                <a:schemeClr val="dk1"/>
              </a:buClr>
              <a:buSzPts val="1100"/>
              <a:buNone/>
            </a:pPr>
            <a:endParaRPr sz="1600" dirty="0">
              <a:solidFill>
                <a:srgbClr val="51B148"/>
              </a:solidFill>
              <a:latin typeface="Times New Roman" pitchFamily="18" charset="0"/>
              <a:cs typeface="Times New Roman" pitchFamily="18" charset="0"/>
            </a:endParaRPr>
          </a:p>
          <a:p>
            <a:pPr marL="0" indent="0">
              <a:spcBef>
                <a:spcPts val="0"/>
              </a:spcBef>
              <a:buNone/>
            </a:pPr>
            <a:endParaRPr sz="1600" dirty="0">
              <a:solidFill>
                <a:srgbClr val="51B148"/>
              </a:solidFill>
              <a:latin typeface="Times New Roman" pitchFamily="18" charset="0"/>
              <a:cs typeface="Times New Roman" pitchFamily="18" charset="0"/>
            </a:endParaRPr>
          </a:p>
        </p:txBody>
      </p:sp>
      <p:sp>
        <p:nvSpPr>
          <p:cNvPr id="118" name="Google Shape;118;p15"/>
          <p:cNvSpPr txBox="1">
            <a:spLocks noGrp="1"/>
          </p:cNvSpPr>
          <p:nvPr>
            <p:ph type="sldNum" idx="12"/>
          </p:nvPr>
        </p:nvSpPr>
        <p:spPr>
          <a:prstGeom prst="rect">
            <a:avLst/>
          </a:prstGeom>
        </p:spPr>
        <p:txBody>
          <a:bodyPr spcFirstLastPara="1" vert="horz" wrap="square" lIns="121900" tIns="121900" rIns="121900" bIns="121900" rtlCol="0" anchor="ctr" anchorCtr="0">
            <a:noAutofit/>
          </a:bodyPr>
          <a:lstStyle/>
          <a:p>
            <a:pPr algn="l"/>
            <a:fld id="{00000000-1234-1234-1234-123412341234}" type="slidenum">
              <a:rPr lang="en">
                <a:latin typeface="Times New Roman" pitchFamily="18" charset="0"/>
                <a:cs typeface="Times New Roman" pitchFamily="18" charset="0"/>
              </a:rPr>
              <a:pPr algn="l"/>
              <a:t>1</a:t>
            </a:fld>
            <a:endParaRPr>
              <a:latin typeface="Times New Roman" pitchFamily="18" charset="0"/>
              <a:cs typeface="Times New Roman" pitchFamily="18" charset="0"/>
            </a:endParaRPr>
          </a:p>
        </p:txBody>
      </p:sp>
      <p:sp>
        <p:nvSpPr>
          <p:cNvPr id="6" name="TextBox 5">
            <a:extLst>
              <a:ext uri="{FF2B5EF4-FFF2-40B4-BE49-F238E27FC236}">
                <a16:creationId xmlns:a16="http://schemas.microsoft.com/office/drawing/2014/main" id="{BE8015FA-9806-4A0C-A040-1597409409A6}"/>
              </a:ext>
            </a:extLst>
          </p:cNvPr>
          <p:cNvSpPr txBox="1"/>
          <p:nvPr/>
        </p:nvSpPr>
        <p:spPr>
          <a:xfrm>
            <a:off x="1292787" y="1269609"/>
            <a:ext cx="9396864" cy="492443"/>
          </a:xfrm>
          <a:prstGeom prst="rect">
            <a:avLst/>
          </a:prstGeom>
          <a:noFill/>
        </p:spPr>
        <p:txBody>
          <a:bodyPr wrap="square" lIns="121920" tIns="60960" rIns="121920" bIns="60960" rtlCol="0" anchor="t">
            <a:spAutoFit/>
          </a:bodyPr>
          <a:lstStyle/>
          <a:p>
            <a:pPr algn="ctr"/>
            <a:r>
              <a:rPr lang="en-US" sz="2400" b="1" dirty="0">
                <a:solidFill>
                  <a:srgbClr val="111111"/>
                </a:solidFill>
                <a:latin typeface="Times New Roman" pitchFamily="18" charset="0"/>
                <a:ea typeface="Tahoma" panose="020B0604030504040204" pitchFamily="34" charset="0"/>
                <a:cs typeface="Times New Roman" pitchFamily="18" charset="0"/>
              </a:rPr>
              <a:t>Hospital Management System Using MERN</a:t>
            </a:r>
          </a:p>
        </p:txBody>
      </p:sp>
      <p:pic>
        <p:nvPicPr>
          <p:cNvPr id="1027" name="Picture 3" descr="C:\Users\itadmin\Downloads\20210504_181844.png"/>
          <p:cNvPicPr>
            <a:picLocks noChangeAspect="1" noChangeArrowheads="1"/>
          </p:cNvPicPr>
          <p:nvPr/>
        </p:nvPicPr>
        <p:blipFill>
          <a:blip r:embed="rId3"/>
          <a:srcRect/>
          <a:stretch>
            <a:fillRect/>
          </a:stretch>
        </p:blipFill>
        <p:spPr bwMode="auto">
          <a:xfrm>
            <a:off x="10594596" y="122971"/>
            <a:ext cx="1311955" cy="1847119"/>
          </a:xfrm>
          <a:prstGeom prst="rect">
            <a:avLst/>
          </a:prstGeom>
          <a:noFill/>
        </p:spPr>
      </p:pic>
      <p:sp>
        <p:nvSpPr>
          <p:cNvPr id="11" name="TextBox 10">
            <a:extLst>
              <a:ext uri="{FF2B5EF4-FFF2-40B4-BE49-F238E27FC236}">
                <a16:creationId xmlns:a16="http://schemas.microsoft.com/office/drawing/2014/main" id="{289A5DEE-C297-441B-BD19-17999B658224}"/>
              </a:ext>
            </a:extLst>
          </p:cNvPr>
          <p:cNvSpPr txBox="1"/>
          <p:nvPr/>
        </p:nvSpPr>
        <p:spPr>
          <a:xfrm>
            <a:off x="1640635" y="305294"/>
            <a:ext cx="8701175" cy="765588"/>
          </a:xfrm>
          <a:prstGeom prst="rect">
            <a:avLst/>
          </a:prstGeom>
          <a:noFill/>
        </p:spPr>
        <p:txBody>
          <a:bodyPr wrap="square" lIns="26664" tIns="13332" rIns="26664" bIns="13332" rtlCol="0">
            <a:spAutoFit/>
          </a:bodyPr>
          <a:lstStyle/>
          <a:p>
            <a:pPr algn="ctr"/>
            <a:r>
              <a:rPr lang="en-IN" sz="2400" b="1" dirty="0">
                <a:solidFill>
                  <a:srgbClr val="0000FF"/>
                </a:solidFill>
                <a:latin typeface="Times New Roman" pitchFamily="18" charset="0"/>
                <a:cs typeface="Times New Roman" pitchFamily="18" charset="0"/>
              </a:rPr>
              <a:t>Department of Information Technology</a:t>
            </a:r>
          </a:p>
          <a:p>
            <a:pPr algn="ctr"/>
            <a:r>
              <a:rPr lang="en-IN" sz="2400" b="1" dirty="0">
                <a:solidFill>
                  <a:srgbClr val="FF0000"/>
                </a:solidFill>
                <a:latin typeface="Times New Roman" pitchFamily="18" charset="0"/>
                <a:cs typeface="Times New Roman" pitchFamily="18" charset="0"/>
              </a:rPr>
              <a:t>Velagapudi Ramakrishna Siddhartha Engineering College </a:t>
            </a:r>
          </a:p>
        </p:txBody>
      </p:sp>
      <p:sp>
        <p:nvSpPr>
          <p:cNvPr id="12" name="TextBox 11">
            <a:extLst>
              <a:ext uri="{FF2B5EF4-FFF2-40B4-BE49-F238E27FC236}">
                <a16:creationId xmlns:a16="http://schemas.microsoft.com/office/drawing/2014/main" id="{AC072616-EE63-4602-9A51-83894A09A603}"/>
              </a:ext>
            </a:extLst>
          </p:cNvPr>
          <p:cNvSpPr txBox="1"/>
          <p:nvPr/>
        </p:nvSpPr>
        <p:spPr>
          <a:xfrm>
            <a:off x="2838451" y="2212244"/>
            <a:ext cx="6636580" cy="451342"/>
          </a:xfrm>
          <a:prstGeom prst="rect">
            <a:avLst/>
          </a:prstGeom>
          <a:noFill/>
        </p:spPr>
        <p:txBody>
          <a:bodyPr wrap="square" lIns="121920" tIns="60960" rIns="121920" bIns="60960" rtlCol="0" anchor="t">
            <a:spAutoFit/>
          </a:bodyPr>
          <a:lstStyle/>
          <a:p>
            <a:pPr algn="ctr"/>
            <a:r>
              <a:rPr lang="en-IN" sz="2133" b="1" dirty="0">
                <a:solidFill>
                  <a:srgbClr val="00B050"/>
                </a:solidFill>
                <a:latin typeface="Times New Roman" pitchFamily="18" charset="0"/>
                <a:cs typeface="Times New Roman" panose="02020603050405020304" pitchFamily="18" charset="0"/>
              </a:rPr>
              <a:t>MERN Stack Web Development</a:t>
            </a:r>
          </a:p>
        </p:txBody>
      </p:sp>
      <p:sp>
        <p:nvSpPr>
          <p:cNvPr id="14" name="TextBox 13">
            <a:extLst>
              <a:ext uri="{FF2B5EF4-FFF2-40B4-BE49-F238E27FC236}">
                <a16:creationId xmlns:a16="http://schemas.microsoft.com/office/drawing/2014/main" id="{B9FD62C6-106E-4512-AFDD-7E88BBEF147C}"/>
              </a:ext>
            </a:extLst>
          </p:cNvPr>
          <p:cNvSpPr txBox="1"/>
          <p:nvPr/>
        </p:nvSpPr>
        <p:spPr>
          <a:xfrm>
            <a:off x="2838451" y="2503321"/>
            <a:ext cx="6515099" cy="1077026"/>
          </a:xfrm>
          <a:prstGeom prst="rect">
            <a:avLst/>
          </a:prstGeom>
          <a:noFill/>
        </p:spPr>
        <p:txBody>
          <a:bodyPr wrap="square">
            <a:spAutoFit/>
          </a:bodyPr>
          <a:lstStyle/>
          <a:p>
            <a:pPr algn="ctr"/>
            <a:r>
              <a:rPr lang="en-US" sz="2133" b="1" dirty="0">
                <a:solidFill>
                  <a:srgbClr val="FF0000"/>
                </a:solidFill>
                <a:latin typeface="Times New Roman" pitchFamily="18" charset="0"/>
                <a:cs typeface="Times New Roman" pitchFamily="18" charset="0"/>
              </a:rPr>
              <a:t>B.Tech in Information Technology</a:t>
            </a:r>
          </a:p>
          <a:p>
            <a:pPr algn="ctr"/>
            <a:r>
              <a:rPr lang="en-US" sz="2133" b="1" dirty="0">
                <a:solidFill>
                  <a:srgbClr val="BF11A6"/>
                </a:solidFill>
                <a:latin typeface="Times New Roman" pitchFamily="18" charset="0"/>
                <a:cs typeface="Times New Roman" pitchFamily="18" charset="0"/>
              </a:rPr>
              <a:t>INDUSTRIAL – RESEARCH INTERNSHIP 23-24 Review Presentation</a:t>
            </a:r>
          </a:p>
        </p:txBody>
      </p:sp>
      <p:sp>
        <p:nvSpPr>
          <p:cNvPr id="15" name="Subtitle 2">
            <a:extLst>
              <a:ext uri="{FF2B5EF4-FFF2-40B4-BE49-F238E27FC236}">
                <a16:creationId xmlns:a16="http://schemas.microsoft.com/office/drawing/2014/main" id="{00F4DFCA-D193-40A2-AF4E-000F2303E906}"/>
              </a:ext>
            </a:extLst>
          </p:cNvPr>
          <p:cNvSpPr txBox="1">
            <a:spLocks/>
          </p:cNvSpPr>
          <p:nvPr/>
        </p:nvSpPr>
        <p:spPr>
          <a:xfrm>
            <a:off x="1905000" y="3275385"/>
            <a:ext cx="9125099" cy="1765163"/>
          </a:xfrm>
          <a:prstGeom prst="rect">
            <a:avLst/>
          </a:prstGeom>
        </p:spPr>
        <p:txBody>
          <a:bodyPr spcFirstLastPara="1" vert="horz" wrap="square" lIns="121900" tIns="121900" rIns="121900" bIns="121900" rtlCol="0" anchor="t" anchorCtr="0">
            <a:normAutofit fontScale="92500" lnSpcReduction="20000"/>
          </a:bodyPr>
          <a:lstStyle>
            <a:lvl1pPr marL="457200" lvl="0" indent="-342900" algn="l" defTabSz="685800" rtl="0" eaLnBrk="1" latinLnBrk="0" hangingPunct="1">
              <a:lnSpc>
                <a:spcPct val="120000"/>
              </a:lnSpc>
              <a:spcBef>
                <a:spcPts val="600"/>
              </a:spcBef>
              <a:spcAft>
                <a:spcPts val="0"/>
              </a:spcAft>
              <a:buClr>
                <a:schemeClr val="accent1"/>
              </a:buClr>
              <a:buSzPts val="1800"/>
              <a:buFont typeface="Arial" panose="020B0604020202020204" pitchFamily="34" charset="0"/>
              <a:buChar char="⊷"/>
              <a:defRPr sz="1800" kern="1200">
                <a:solidFill>
                  <a:schemeClr val="tx1"/>
                </a:solidFill>
                <a:effectLst/>
                <a:latin typeface="+mn-lt"/>
                <a:ea typeface="+mn-ea"/>
                <a:cs typeface="+mn-cs"/>
              </a:defRPr>
            </a:lvl1pPr>
            <a:lvl2pPr marL="914400" lvl="1" indent="-342900" algn="l" defTabSz="685800" rtl="0" eaLnBrk="1" latinLnBrk="0" hangingPunct="1">
              <a:lnSpc>
                <a:spcPct val="120000"/>
              </a:lnSpc>
              <a:spcBef>
                <a:spcPts val="0"/>
              </a:spcBef>
              <a:spcAft>
                <a:spcPts val="0"/>
              </a:spcAft>
              <a:buClr>
                <a:schemeClr val="accent1"/>
              </a:buClr>
              <a:buSzPts val="1800"/>
              <a:buFont typeface="Arial" panose="020B0604020202020204" pitchFamily="34" charset="0"/>
              <a:buChar char="⊶"/>
              <a:defRPr sz="1800" kern="1200" cap="none" baseline="0">
                <a:solidFill>
                  <a:schemeClr val="tx1"/>
                </a:solidFill>
                <a:effectLst/>
                <a:latin typeface="+mn-lt"/>
                <a:ea typeface="+mn-ea"/>
                <a:cs typeface="+mn-cs"/>
              </a:defRPr>
            </a:lvl2pPr>
            <a:lvl3pPr marL="1371600" lvl="2" indent="-342900" algn="l" defTabSz="685800" rtl="0" eaLnBrk="1" latinLnBrk="0" hangingPunct="1">
              <a:lnSpc>
                <a:spcPct val="120000"/>
              </a:lnSpc>
              <a:spcBef>
                <a:spcPts val="0"/>
              </a:spcBef>
              <a:spcAft>
                <a:spcPts val="0"/>
              </a:spcAft>
              <a:buClr>
                <a:schemeClr val="accent1"/>
              </a:buClr>
              <a:buSzPts val="1800"/>
              <a:buFont typeface="Arial" panose="020B0604020202020204" pitchFamily="34" charset="0"/>
              <a:buChar char="⊸"/>
              <a:defRPr sz="1800" kern="1200">
                <a:solidFill>
                  <a:schemeClr val="tx1"/>
                </a:solidFill>
                <a:effectLst/>
                <a:latin typeface="+mn-lt"/>
                <a:ea typeface="+mn-ea"/>
                <a:cs typeface="+mn-cs"/>
              </a:defRPr>
            </a:lvl3pPr>
            <a:lvl4pPr marL="1828800" lvl="3" indent="-342900" algn="l" defTabSz="685800" rtl="0" eaLnBrk="1" latinLnBrk="0" hangingPunct="1">
              <a:lnSpc>
                <a:spcPct val="120000"/>
              </a:lnSpc>
              <a:spcBef>
                <a:spcPts val="0"/>
              </a:spcBef>
              <a:spcAft>
                <a:spcPts val="0"/>
              </a:spcAft>
              <a:buClr>
                <a:schemeClr val="accent1"/>
              </a:buClr>
              <a:buSzPts val="1800"/>
              <a:buFont typeface="Arial" panose="020B0604020202020204" pitchFamily="34" charset="0"/>
              <a:buChar char="●"/>
              <a:defRPr sz="1800" kern="1200" cap="none" baseline="0">
                <a:solidFill>
                  <a:schemeClr val="tx1"/>
                </a:solidFill>
                <a:effectLst/>
                <a:latin typeface="+mn-lt"/>
                <a:ea typeface="+mn-ea"/>
                <a:cs typeface="+mn-cs"/>
              </a:defRPr>
            </a:lvl4pPr>
            <a:lvl5pPr marL="2286000" lvl="4" indent="-342900" algn="l" defTabSz="685800" rtl="0" eaLnBrk="1" latinLnBrk="0" hangingPunct="1">
              <a:lnSpc>
                <a:spcPct val="120000"/>
              </a:lnSpc>
              <a:spcBef>
                <a:spcPts val="0"/>
              </a:spcBef>
              <a:spcAft>
                <a:spcPts val="0"/>
              </a:spcAft>
              <a:buClr>
                <a:schemeClr val="accent1"/>
              </a:buClr>
              <a:buSzPts val="1800"/>
              <a:buFont typeface="Arial" panose="020B0604020202020204" pitchFamily="34" charset="0"/>
              <a:buChar char="○"/>
              <a:defRPr sz="1800" kern="1200">
                <a:solidFill>
                  <a:schemeClr val="tx1"/>
                </a:solidFill>
                <a:effectLst/>
                <a:latin typeface="+mn-lt"/>
                <a:ea typeface="+mn-ea"/>
                <a:cs typeface="+mn-cs"/>
              </a:defRPr>
            </a:lvl5pPr>
            <a:lvl6pPr marL="2743200" lvl="5" indent="-342900" algn="l" defTabSz="685800" rtl="0" eaLnBrk="1" latinLnBrk="0" hangingPunct="1">
              <a:lnSpc>
                <a:spcPct val="120000"/>
              </a:lnSpc>
              <a:spcBef>
                <a:spcPts val="0"/>
              </a:spcBef>
              <a:spcAft>
                <a:spcPts val="0"/>
              </a:spcAft>
              <a:buClr>
                <a:schemeClr val="accent1"/>
              </a:buClr>
              <a:buSzPts val="1800"/>
              <a:buFont typeface="Arial" panose="020B0604020202020204" pitchFamily="34" charset="0"/>
              <a:buChar char="■"/>
              <a:defRPr sz="1800" kern="1200">
                <a:solidFill>
                  <a:schemeClr val="tx1"/>
                </a:solidFill>
                <a:effectLst/>
                <a:latin typeface="+mn-lt"/>
                <a:ea typeface="+mn-ea"/>
                <a:cs typeface="+mn-cs"/>
              </a:defRPr>
            </a:lvl6pPr>
            <a:lvl7pPr marL="3200400" lvl="6" indent="-342900" algn="l" defTabSz="685800" rtl="0" eaLnBrk="1" latinLnBrk="0" hangingPunct="1">
              <a:lnSpc>
                <a:spcPct val="120000"/>
              </a:lnSpc>
              <a:spcBef>
                <a:spcPts val="0"/>
              </a:spcBef>
              <a:spcAft>
                <a:spcPts val="0"/>
              </a:spcAft>
              <a:buClr>
                <a:schemeClr val="accent1"/>
              </a:buClr>
              <a:buSzPts val="1800"/>
              <a:buFont typeface="Arial" panose="020B0604020202020204" pitchFamily="34" charset="0"/>
              <a:buChar char="●"/>
              <a:defRPr sz="1800" kern="1200">
                <a:solidFill>
                  <a:schemeClr val="tx1"/>
                </a:solidFill>
                <a:effectLst/>
                <a:latin typeface="+mn-lt"/>
                <a:ea typeface="+mn-ea"/>
                <a:cs typeface="+mn-cs"/>
              </a:defRPr>
            </a:lvl7pPr>
            <a:lvl8pPr marL="3657600" lvl="7" indent="-342900" algn="l" defTabSz="685800" rtl="0" eaLnBrk="1" latinLnBrk="0" hangingPunct="1">
              <a:lnSpc>
                <a:spcPct val="120000"/>
              </a:lnSpc>
              <a:spcBef>
                <a:spcPts val="0"/>
              </a:spcBef>
              <a:spcAft>
                <a:spcPts val="0"/>
              </a:spcAft>
              <a:buClr>
                <a:schemeClr val="accent1"/>
              </a:buClr>
              <a:buSzPts val="1800"/>
              <a:buFont typeface="Arial" panose="020B0604020202020204" pitchFamily="34" charset="0"/>
              <a:buChar char="○"/>
              <a:defRPr sz="1800" kern="1200" baseline="0">
                <a:solidFill>
                  <a:schemeClr val="tx1"/>
                </a:solidFill>
                <a:effectLst/>
                <a:latin typeface="+mn-lt"/>
                <a:ea typeface="+mn-ea"/>
                <a:cs typeface="+mn-cs"/>
              </a:defRPr>
            </a:lvl8pPr>
            <a:lvl9pPr marL="4114800" lvl="8" indent="-342900" algn="l" defTabSz="685800" rtl="0" eaLnBrk="1" latinLnBrk="0" hangingPunct="1">
              <a:lnSpc>
                <a:spcPct val="120000"/>
              </a:lnSpc>
              <a:spcBef>
                <a:spcPts val="0"/>
              </a:spcBef>
              <a:spcAft>
                <a:spcPts val="0"/>
              </a:spcAft>
              <a:buClr>
                <a:schemeClr val="accent1"/>
              </a:buClr>
              <a:buSzPts val="1800"/>
              <a:buFont typeface="Arial" panose="020B0604020202020204" pitchFamily="34" charset="0"/>
              <a:buChar char="■"/>
              <a:defRPr sz="1800" kern="1200" baseline="0">
                <a:solidFill>
                  <a:schemeClr val="tx1"/>
                </a:solidFill>
                <a:effectLst/>
                <a:latin typeface="+mn-lt"/>
                <a:ea typeface="+mn-ea"/>
                <a:cs typeface="+mn-cs"/>
              </a:defRPr>
            </a:lvl9pPr>
          </a:lstStyle>
          <a:p>
            <a:pPr marL="152396" indent="0">
              <a:lnSpc>
                <a:spcPct val="100000"/>
              </a:lnSpc>
              <a:buNone/>
            </a:pPr>
            <a:r>
              <a:rPr lang="en-US" sz="2667" dirty="0">
                <a:latin typeface="Times New Roman" pitchFamily="18" charset="0"/>
                <a:cs typeface="Times New Roman" panose="02020603050405020304" pitchFamily="18" charset="0"/>
              </a:rPr>
              <a:t>		                   Presented by</a:t>
            </a:r>
          </a:p>
          <a:p>
            <a:pPr marL="152396" indent="0">
              <a:lnSpc>
                <a:spcPct val="100000"/>
              </a:lnSpc>
              <a:buNone/>
            </a:pPr>
            <a:r>
              <a:rPr lang="en-US" sz="2400" b="1" dirty="0">
                <a:solidFill>
                  <a:srgbClr val="7030A0"/>
                </a:solidFill>
                <a:latin typeface="Times New Roman" pitchFamily="18" charset="0"/>
                <a:cs typeface="Times New Roman" pitchFamily="18" charset="0"/>
              </a:rPr>
              <a:t>Devi Divya Sri Perni 					(208W1A12A9)</a:t>
            </a:r>
          </a:p>
          <a:p>
            <a:pPr marL="152396" indent="0">
              <a:lnSpc>
                <a:spcPct val="100000"/>
              </a:lnSpc>
              <a:buNone/>
            </a:pPr>
            <a:r>
              <a:rPr lang="en-US" sz="2400" b="1" dirty="0">
                <a:solidFill>
                  <a:srgbClr val="7030A0"/>
                </a:solidFill>
                <a:latin typeface="Times New Roman" pitchFamily="18" charset="0"/>
                <a:cs typeface="Times New Roman" pitchFamily="18" charset="0"/>
              </a:rPr>
              <a:t>Rishitha Polavarapu					(208W1A12B0)</a:t>
            </a:r>
          </a:p>
          <a:p>
            <a:pPr marL="152396" indent="0">
              <a:lnSpc>
                <a:spcPct val="100000"/>
              </a:lnSpc>
              <a:buNone/>
            </a:pPr>
            <a:r>
              <a:rPr lang="en-US" sz="2400" b="1" dirty="0">
                <a:solidFill>
                  <a:srgbClr val="7030A0"/>
                </a:solidFill>
                <a:latin typeface="Times New Roman" pitchFamily="18" charset="0"/>
                <a:cs typeface="Times New Roman" pitchFamily="18" charset="0"/>
              </a:rPr>
              <a:t>Guna Sri Manjunath					(208W1A12B1)</a:t>
            </a:r>
          </a:p>
          <a:p>
            <a:pPr marL="152396" indent="0">
              <a:lnSpc>
                <a:spcPct val="100000"/>
              </a:lnSpc>
              <a:buNone/>
            </a:pPr>
            <a:endParaRPr lang="en-US" sz="2400" b="1" dirty="0">
              <a:solidFill>
                <a:srgbClr val="7030A0"/>
              </a:solidFill>
              <a:latin typeface="Times New Roman" pitchFamily="18" charset="0"/>
              <a:cs typeface="Times New Roman" pitchFamily="18" charset="0"/>
            </a:endParaRPr>
          </a:p>
          <a:p>
            <a:pPr>
              <a:lnSpc>
                <a:spcPct val="100000"/>
              </a:lnSpc>
            </a:pPr>
            <a:endParaRPr lang="en-US" sz="2667" b="1" dirty="0">
              <a:solidFill>
                <a:srgbClr val="7030A0"/>
              </a:solidFill>
              <a:latin typeface="Times New Roman" pitchFamily="18" charset="0"/>
              <a:cs typeface="Times New Roman" pitchFamily="18" charset="0"/>
            </a:endParaRPr>
          </a:p>
          <a:p>
            <a:pPr>
              <a:lnSpc>
                <a:spcPct val="100000"/>
              </a:lnSpc>
            </a:pPr>
            <a:endParaRPr lang="en-US" sz="2667" dirty="0">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D37E74A9-640E-4E19-97D6-61724AECEC50}"/>
              </a:ext>
            </a:extLst>
          </p:cNvPr>
          <p:cNvSpPr/>
          <p:nvPr/>
        </p:nvSpPr>
        <p:spPr>
          <a:xfrm>
            <a:off x="2903792" y="5130864"/>
            <a:ext cx="6690731" cy="1272208"/>
          </a:xfrm>
          <a:prstGeom prst="rect">
            <a:avLst/>
          </a:prstGeom>
        </p:spPr>
        <p:txBody>
          <a:bodyPr wrap="square" lIns="121920" tIns="60960" rIns="121920" bIns="60960" anchor="t">
            <a:spAutoFit/>
          </a:bodyPr>
          <a:lstStyle/>
          <a:p>
            <a:pPr algn="ctr"/>
            <a:r>
              <a:rPr lang="en-US" sz="2133" dirty="0">
                <a:latin typeface="Times New Roman" pitchFamily="18" charset="0"/>
                <a:cs typeface="Times New Roman" pitchFamily="18" charset="0"/>
              </a:rPr>
              <a:t>Under the guidance of </a:t>
            </a:r>
          </a:p>
          <a:p>
            <a:pPr algn="ctr"/>
            <a:r>
              <a:rPr lang="en-US" sz="2667" dirty="0">
                <a:latin typeface="Times New Roman" pitchFamily="18" charset="0"/>
                <a:cs typeface="Times New Roman" pitchFamily="18" charset="0"/>
              </a:rPr>
              <a:t> </a:t>
            </a:r>
            <a:r>
              <a:rPr lang="en-US" sz="2667" b="1" dirty="0">
                <a:solidFill>
                  <a:srgbClr val="FF0000"/>
                </a:solidFill>
                <a:latin typeface="Times New Roman" pitchFamily="18" charset="0"/>
                <a:cs typeface="Times New Roman" pitchFamily="18" charset="0"/>
              </a:rPr>
              <a:t>Mr. N Ravi Siva Ram Teja – Full Stack Developer, Codegnan IT Solutions Pvt Ltd.</a:t>
            </a:r>
          </a:p>
        </p:txBody>
      </p:sp>
      <p:pic>
        <p:nvPicPr>
          <p:cNvPr id="2" name="Picture 3">
            <a:extLst>
              <a:ext uri="{FF2B5EF4-FFF2-40B4-BE49-F238E27FC236}">
                <a16:creationId xmlns:a16="http://schemas.microsoft.com/office/drawing/2014/main" id="{EFDD6E2E-DF15-AF33-8335-A38230A71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449" y="403474"/>
            <a:ext cx="1600199" cy="866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3666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A61493F-9751-B74C-24AA-026F5DD854FA}"/>
              </a:ext>
            </a:extLst>
          </p:cNvPr>
          <p:cNvGrpSpPr/>
          <p:nvPr/>
        </p:nvGrpSpPr>
        <p:grpSpPr>
          <a:xfrm>
            <a:off x="2444803" y="415403"/>
            <a:ext cx="7134203" cy="5186408"/>
            <a:chOff x="1903265" y="903673"/>
            <a:chExt cx="7810177" cy="5642519"/>
          </a:xfrm>
        </p:grpSpPr>
        <p:pic>
          <p:nvPicPr>
            <p:cNvPr id="5" name="Picture 4">
              <a:extLst>
                <a:ext uri="{FF2B5EF4-FFF2-40B4-BE49-F238E27FC236}">
                  <a16:creationId xmlns:a16="http://schemas.microsoft.com/office/drawing/2014/main" id="{10752C93-58C4-F078-D948-9FCAABE7B080}"/>
                </a:ext>
              </a:extLst>
            </p:cNvPr>
            <p:cNvPicPr>
              <a:picLocks noChangeAspect="1"/>
            </p:cNvPicPr>
            <p:nvPr/>
          </p:nvPicPr>
          <p:blipFill rotWithShape="1">
            <a:blip r:embed="rId2">
              <a:extLst>
                <a:ext uri="{28A0092B-C50C-407E-A947-70E740481C1C}">
                  <a14:useLocalDpi xmlns:a14="http://schemas.microsoft.com/office/drawing/2010/main" val="0"/>
                </a:ext>
              </a:extLst>
            </a:blip>
            <a:srcRect t="25761" b="36699"/>
            <a:stretch/>
          </p:blipFill>
          <p:spPr>
            <a:xfrm>
              <a:off x="2401687" y="1322773"/>
              <a:ext cx="6813334" cy="5223419"/>
            </a:xfrm>
            <a:prstGeom prst="rect">
              <a:avLst/>
            </a:prstGeom>
          </p:spPr>
        </p:pic>
        <p:pic>
          <p:nvPicPr>
            <p:cNvPr id="7" name="Picture 6">
              <a:extLst>
                <a:ext uri="{FF2B5EF4-FFF2-40B4-BE49-F238E27FC236}">
                  <a16:creationId xmlns:a16="http://schemas.microsoft.com/office/drawing/2014/main" id="{9DD7E93F-4C97-B9A3-3677-31DABEBA6C82}"/>
                </a:ext>
              </a:extLst>
            </p:cNvPr>
            <p:cNvPicPr>
              <a:picLocks noChangeAspect="1"/>
            </p:cNvPicPr>
            <p:nvPr/>
          </p:nvPicPr>
          <p:blipFill>
            <a:blip r:embed="rId3"/>
            <a:stretch>
              <a:fillRect/>
            </a:stretch>
          </p:blipFill>
          <p:spPr>
            <a:xfrm>
              <a:off x="1903265" y="903673"/>
              <a:ext cx="7810177" cy="419100"/>
            </a:xfrm>
            <a:prstGeom prst="rect">
              <a:avLst/>
            </a:prstGeom>
          </p:spPr>
        </p:pic>
      </p:grpSp>
      <p:sp>
        <p:nvSpPr>
          <p:cNvPr id="9" name="TextBox 8">
            <a:extLst>
              <a:ext uri="{FF2B5EF4-FFF2-40B4-BE49-F238E27FC236}">
                <a16:creationId xmlns:a16="http://schemas.microsoft.com/office/drawing/2014/main" id="{4A3E0816-3C83-554E-4378-54CF562FDC75}"/>
              </a:ext>
            </a:extLst>
          </p:cNvPr>
          <p:cNvSpPr txBox="1"/>
          <p:nvPr/>
        </p:nvSpPr>
        <p:spPr>
          <a:xfrm>
            <a:off x="5642891" y="5987033"/>
            <a:ext cx="738025" cy="415498"/>
          </a:xfrm>
          <a:prstGeom prst="rect">
            <a:avLst/>
          </a:prstGeom>
          <a:noFill/>
        </p:spPr>
        <p:txBody>
          <a:bodyPr wrap="square" rtlCol="0">
            <a:spAutoFit/>
          </a:bodyPr>
          <a:lstStyle/>
          <a:p>
            <a:r>
              <a:rPr lang="en-GB" sz="2100" dirty="0">
                <a:latin typeface="Times New Roman" panose="02020603050405020304" pitchFamily="18" charset="0"/>
                <a:cs typeface="Times New Roman" panose="02020603050405020304" pitchFamily="18" charset="0"/>
              </a:rPr>
              <a:t>Blog</a:t>
            </a:r>
            <a:endParaRPr lang="en-IN"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3867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816C6C6-22BF-5A81-F086-BAF784FB4F8B}"/>
              </a:ext>
            </a:extLst>
          </p:cNvPr>
          <p:cNvGrpSpPr/>
          <p:nvPr/>
        </p:nvGrpSpPr>
        <p:grpSpPr>
          <a:xfrm>
            <a:off x="1644667" y="752487"/>
            <a:ext cx="8601075" cy="4236763"/>
            <a:chOff x="1644667" y="752487"/>
            <a:chExt cx="8601075" cy="4236763"/>
          </a:xfrm>
        </p:grpSpPr>
        <p:pic>
          <p:nvPicPr>
            <p:cNvPr id="5" name="Picture 4">
              <a:extLst>
                <a:ext uri="{FF2B5EF4-FFF2-40B4-BE49-F238E27FC236}">
                  <a16:creationId xmlns:a16="http://schemas.microsoft.com/office/drawing/2014/main" id="{B72D7983-913C-0302-B499-CE954701A54D}"/>
                </a:ext>
              </a:extLst>
            </p:cNvPr>
            <p:cNvPicPr>
              <a:picLocks noChangeAspect="1"/>
            </p:cNvPicPr>
            <p:nvPr/>
          </p:nvPicPr>
          <p:blipFill rotWithShape="1">
            <a:blip r:embed="rId2">
              <a:extLst>
                <a:ext uri="{28A0092B-C50C-407E-A947-70E740481C1C}">
                  <a14:useLocalDpi xmlns:a14="http://schemas.microsoft.com/office/drawing/2010/main" val="0"/>
                </a:ext>
              </a:extLst>
            </a:blip>
            <a:srcRect t="3107" b="74369"/>
            <a:stretch/>
          </p:blipFill>
          <p:spPr>
            <a:xfrm>
              <a:off x="1946258" y="1171587"/>
              <a:ext cx="8299484" cy="3817663"/>
            </a:xfrm>
            <a:prstGeom prst="rect">
              <a:avLst/>
            </a:prstGeom>
          </p:spPr>
        </p:pic>
        <p:pic>
          <p:nvPicPr>
            <p:cNvPr id="7" name="Picture 6">
              <a:extLst>
                <a:ext uri="{FF2B5EF4-FFF2-40B4-BE49-F238E27FC236}">
                  <a16:creationId xmlns:a16="http://schemas.microsoft.com/office/drawing/2014/main" id="{449054E7-4735-19C0-B72E-D2EF660CE7AE}"/>
                </a:ext>
              </a:extLst>
            </p:cNvPr>
            <p:cNvPicPr>
              <a:picLocks noChangeAspect="1"/>
            </p:cNvPicPr>
            <p:nvPr/>
          </p:nvPicPr>
          <p:blipFill>
            <a:blip r:embed="rId3"/>
            <a:stretch>
              <a:fillRect/>
            </a:stretch>
          </p:blipFill>
          <p:spPr>
            <a:xfrm>
              <a:off x="1644667" y="752487"/>
              <a:ext cx="8601075" cy="419100"/>
            </a:xfrm>
            <a:prstGeom prst="rect">
              <a:avLst/>
            </a:prstGeom>
          </p:spPr>
        </p:pic>
      </p:grpSp>
      <p:sp>
        <p:nvSpPr>
          <p:cNvPr id="9" name="TextBox 8">
            <a:extLst>
              <a:ext uri="{FF2B5EF4-FFF2-40B4-BE49-F238E27FC236}">
                <a16:creationId xmlns:a16="http://schemas.microsoft.com/office/drawing/2014/main" id="{B6C0EAD4-B654-1CF9-EEE9-8BC411220073}"/>
              </a:ext>
            </a:extLst>
          </p:cNvPr>
          <p:cNvSpPr txBox="1"/>
          <p:nvPr/>
        </p:nvSpPr>
        <p:spPr>
          <a:xfrm>
            <a:off x="5288862" y="5673362"/>
            <a:ext cx="1312684" cy="415498"/>
          </a:xfrm>
          <a:prstGeom prst="rect">
            <a:avLst/>
          </a:prstGeom>
          <a:noFill/>
        </p:spPr>
        <p:txBody>
          <a:bodyPr wrap="square" rtlCol="0">
            <a:spAutoFit/>
          </a:bodyPr>
          <a:lstStyle/>
          <a:p>
            <a:r>
              <a:rPr lang="en-GB" sz="2100" dirty="0">
                <a:latin typeface="Times New Roman" panose="02020603050405020304" pitchFamily="18" charset="0"/>
                <a:cs typeface="Times New Roman" panose="02020603050405020304" pitchFamily="18" charset="0"/>
              </a:rPr>
              <a:t>About  Us</a:t>
            </a:r>
            <a:endParaRPr lang="en-IN"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2018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3D79441-0845-071F-3E9B-71CCAC19073E}"/>
              </a:ext>
            </a:extLst>
          </p:cNvPr>
          <p:cNvGrpSpPr/>
          <p:nvPr/>
        </p:nvGrpSpPr>
        <p:grpSpPr>
          <a:xfrm>
            <a:off x="2150962" y="544127"/>
            <a:ext cx="7890076" cy="4809108"/>
            <a:chOff x="2123936" y="739436"/>
            <a:chExt cx="8183039" cy="4926736"/>
          </a:xfrm>
        </p:grpSpPr>
        <p:pic>
          <p:nvPicPr>
            <p:cNvPr id="3" name="Picture 2">
              <a:extLst>
                <a:ext uri="{FF2B5EF4-FFF2-40B4-BE49-F238E27FC236}">
                  <a16:creationId xmlns:a16="http://schemas.microsoft.com/office/drawing/2014/main" id="{E0A8B549-2940-E776-AD9C-99D70C56709B}"/>
                </a:ext>
              </a:extLst>
            </p:cNvPr>
            <p:cNvPicPr>
              <a:picLocks noChangeAspect="1"/>
            </p:cNvPicPr>
            <p:nvPr/>
          </p:nvPicPr>
          <p:blipFill rotWithShape="1">
            <a:blip r:embed="rId2">
              <a:extLst>
                <a:ext uri="{28A0092B-C50C-407E-A947-70E740481C1C}">
                  <a14:useLocalDpi xmlns:a14="http://schemas.microsoft.com/office/drawing/2010/main" val="0"/>
                </a:ext>
              </a:extLst>
            </a:blip>
            <a:srcRect t="6731" b="28026"/>
            <a:stretch/>
          </p:blipFill>
          <p:spPr>
            <a:xfrm>
              <a:off x="2367982" y="1191827"/>
              <a:ext cx="7456036" cy="4474345"/>
            </a:xfrm>
            <a:prstGeom prst="rect">
              <a:avLst/>
            </a:prstGeom>
          </p:spPr>
        </p:pic>
        <p:pic>
          <p:nvPicPr>
            <p:cNvPr id="5" name="Picture 4">
              <a:extLst>
                <a:ext uri="{FF2B5EF4-FFF2-40B4-BE49-F238E27FC236}">
                  <a16:creationId xmlns:a16="http://schemas.microsoft.com/office/drawing/2014/main" id="{99AABF10-94C6-F620-03B8-13DA868ECE6E}"/>
                </a:ext>
              </a:extLst>
            </p:cNvPr>
            <p:cNvPicPr>
              <a:picLocks noChangeAspect="1"/>
            </p:cNvPicPr>
            <p:nvPr/>
          </p:nvPicPr>
          <p:blipFill>
            <a:blip r:embed="rId3"/>
            <a:stretch>
              <a:fillRect/>
            </a:stretch>
          </p:blipFill>
          <p:spPr>
            <a:xfrm>
              <a:off x="2123936" y="739436"/>
              <a:ext cx="8183039" cy="419100"/>
            </a:xfrm>
            <a:prstGeom prst="rect">
              <a:avLst/>
            </a:prstGeom>
          </p:spPr>
        </p:pic>
      </p:grpSp>
      <p:sp>
        <p:nvSpPr>
          <p:cNvPr id="7" name="TextBox 6">
            <a:extLst>
              <a:ext uri="{FF2B5EF4-FFF2-40B4-BE49-F238E27FC236}">
                <a16:creationId xmlns:a16="http://schemas.microsoft.com/office/drawing/2014/main" id="{08CCB007-CEF5-0A94-713F-7256962BE4D9}"/>
              </a:ext>
            </a:extLst>
          </p:cNvPr>
          <p:cNvSpPr txBox="1"/>
          <p:nvPr/>
        </p:nvSpPr>
        <p:spPr>
          <a:xfrm>
            <a:off x="5413309" y="5840916"/>
            <a:ext cx="1135024" cy="415498"/>
          </a:xfrm>
          <a:prstGeom prst="rect">
            <a:avLst/>
          </a:prstGeom>
          <a:noFill/>
        </p:spPr>
        <p:txBody>
          <a:bodyPr wrap="square" rtlCol="0">
            <a:spAutoFit/>
          </a:bodyPr>
          <a:lstStyle/>
          <a:p>
            <a:r>
              <a:rPr lang="en-GB" sz="2100" dirty="0">
                <a:latin typeface="Times New Roman" panose="02020603050405020304" pitchFamily="18" charset="0"/>
                <a:cs typeface="Times New Roman" panose="02020603050405020304" pitchFamily="18" charset="0"/>
              </a:rPr>
              <a:t>Doctors</a:t>
            </a:r>
            <a:endParaRPr lang="en-IN"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660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54F2819-DB8A-A7A6-E456-A823DB5F8FB9}"/>
              </a:ext>
            </a:extLst>
          </p:cNvPr>
          <p:cNvGrpSpPr/>
          <p:nvPr/>
        </p:nvGrpSpPr>
        <p:grpSpPr>
          <a:xfrm>
            <a:off x="2229655" y="803799"/>
            <a:ext cx="7732689" cy="4831302"/>
            <a:chOff x="2229655" y="803799"/>
            <a:chExt cx="7732689" cy="4831302"/>
          </a:xfrm>
        </p:grpSpPr>
        <p:pic>
          <p:nvPicPr>
            <p:cNvPr id="3" name="Picture 2">
              <a:extLst>
                <a:ext uri="{FF2B5EF4-FFF2-40B4-BE49-F238E27FC236}">
                  <a16:creationId xmlns:a16="http://schemas.microsoft.com/office/drawing/2014/main" id="{E4BDBD20-467B-14FC-EBB1-DF322BF39AC5}"/>
                </a:ext>
              </a:extLst>
            </p:cNvPr>
            <p:cNvPicPr>
              <a:picLocks noChangeAspect="1"/>
            </p:cNvPicPr>
            <p:nvPr/>
          </p:nvPicPr>
          <p:blipFill rotWithShape="1">
            <a:blip r:embed="rId2">
              <a:extLst>
                <a:ext uri="{28A0092B-C50C-407E-A947-70E740481C1C}">
                  <a14:useLocalDpi xmlns:a14="http://schemas.microsoft.com/office/drawing/2010/main" val="0"/>
                </a:ext>
              </a:extLst>
            </a:blip>
            <a:srcRect t="15793"/>
            <a:stretch/>
          </p:blipFill>
          <p:spPr>
            <a:xfrm>
              <a:off x="2229655" y="1222899"/>
              <a:ext cx="7732689" cy="4412202"/>
            </a:xfrm>
            <a:prstGeom prst="rect">
              <a:avLst/>
            </a:prstGeom>
          </p:spPr>
        </p:pic>
        <p:pic>
          <p:nvPicPr>
            <p:cNvPr id="5" name="Picture 4">
              <a:extLst>
                <a:ext uri="{FF2B5EF4-FFF2-40B4-BE49-F238E27FC236}">
                  <a16:creationId xmlns:a16="http://schemas.microsoft.com/office/drawing/2014/main" id="{9B0AF848-C748-2D1F-47D7-460EA49A9810}"/>
                </a:ext>
              </a:extLst>
            </p:cNvPr>
            <p:cNvPicPr>
              <a:picLocks noChangeAspect="1"/>
            </p:cNvPicPr>
            <p:nvPr/>
          </p:nvPicPr>
          <p:blipFill>
            <a:blip r:embed="rId3"/>
            <a:stretch>
              <a:fillRect/>
            </a:stretch>
          </p:blipFill>
          <p:spPr>
            <a:xfrm>
              <a:off x="2229655" y="803799"/>
              <a:ext cx="7732689" cy="419100"/>
            </a:xfrm>
            <a:prstGeom prst="rect">
              <a:avLst/>
            </a:prstGeom>
          </p:spPr>
        </p:pic>
      </p:grpSp>
      <p:sp>
        <p:nvSpPr>
          <p:cNvPr id="7" name="TextBox 6">
            <a:extLst>
              <a:ext uri="{FF2B5EF4-FFF2-40B4-BE49-F238E27FC236}">
                <a16:creationId xmlns:a16="http://schemas.microsoft.com/office/drawing/2014/main" id="{06EDDC86-681B-4331-31C8-B9B3D64773E0}"/>
              </a:ext>
            </a:extLst>
          </p:cNvPr>
          <p:cNvSpPr txBox="1"/>
          <p:nvPr/>
        </p:nvSpPr>
        <p:spPr>
          <a:xfrm>
            <a:off x="5345443" y="6054201"/>
            <a:ext cx="1437097" cy="415498"/>
          </a:xfrm>
          <a:prstGeom prst="rect">
            <a:avLst/>
          </a:prstGeom>
          <a:noFill/>
        </p:spPr>
        <p:txBody>
          <a:bodyPr wrap="square" rtlCol="0">
            <a:spAutoFit/>
          </a:bodyPr>
          <a:lstStyle/>
          <a:p>
            <a:r>
              <a:rPr lang="en-GB" sz="2100" dirty="0">
                <a:latin typeface="Times New Roman" panose="02020603050405020304" pitchFamily="18" charset="0"/>
                <a:cs typeface="Times New Roman" panose="02020603050405020304" pitchFamily="18" charset="0"/>
              </a:rPr>
              <a:t>Contact Us </a:t>
            </a:r>
            <a:endParaRPr lang="en-IN"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8589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6EDDC86-681B-4331-31C8-B9B3D64773E0}"/>
              </a:ext>
            </a:extLst>
          </p:cNvPr>
          <p:cNvSpPr txBox="1"/>
          <p:nvPr/>
        </p:nvSpPr>
        <p:spPr>
          <a:xfrm>
            <a:off x="5621586" y="6036446"/>
            <a:ext cx="948825" cy="415498"/>
          </a:xfrm>
          <a:prstGeom prst="rect">
            <a:avLst/>
          </a:prstGeom>
          <a:noFill/>
        </p:spPr>
        <p:txBody>
          <a:bodyPr wrap="square" rtlCol="0">
            <a:spAutoFit/>
          </a:bodyPr>
          <a:lstStyle/>
          <a:p>
            <a:r>
              <a:rPr lang="en-GB" sz="2100" dirty="0">
                <a:latin typeface="Times New Roman" panose="02020603050405020304" pitchFamily="18" charset="0"/>
                <a:cs typeface="Times New Roman" panose="02020603050405020304" pitchFamily="18" charset="0"/>
              </a:rPr>
              <a:t>Login</a:t>
            </a:r>
            <a:endParaRPr lang="en-IN" sz="21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895BC8D1-E6EC-3D43-CEA8-07C90BB4EF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8627" y="1317943"/>
            <a:ext cx="3674745" cy="4222115"/>
          </a:xfrm>
          <a:prstGeom prst="rect">
            <a:avLst/>
          </a:prstGeom>
        </p:spPr>
      </p:pic>
    </p:spTree>
    <p:extLst>
      <p:ext uri="{BB962C8B-B14F-4D97-AF65-F5344CB8AC3E}">
        <p14:creationId xmlns:p14="http://schemas.microsoft.com/office/powerpoint/2010/main" val="72413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6EDDC86-681B-4331-31C8-B9B3D64773E0}"/>
              </a:ext>
            </a:extLst>
          </p:cNvPr>
          <p:cNvSpPr txBox="1"/>
          <p:nvPr/>
        </p:nvSpPr>
        <p:spPr>
          <a:xfrm>
            <a:off x="5022345" y="5356706"/>
            <a:ext cx="2147310" cy="415498"/>
          </a:xfrm>
          <a:prstGeom prst="rect">
            <a:avLst/>
          </a:prstGeom>
          <a:noFill/>
        </p:spPr>
        <p:txBody>
          <a:bodyPr wrap="square" rtlCol="0">
            <a:spAutoFit/>
          </a:bodyPr>
          <a:lstStyle/>
          <a:p>
            <a:r>
              <a:rPr lang="en-GB" sz="2100" dirty="0">
                <a:latin typeface="Times New Roman" panose="02020603050405020304" pitchFamily="18" charset="0"/>
                <a:cs typeface="Times New Roman" panose="02020603050405020304" pitchFamily="18" charset="0"/>
              </a:rPr>
              <a:t>Department Page</a:t>
            </a:r>
            <a:endParaRPr lang="en-IN" sz="21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AF350464-6FDB-4247-B7FF-9D6F7B7C77BF}"/>
              </a:ext>
            </a:extLst>
          </p:cNvPr>
          <p:cNvPicPr>
            <a:picLocks noChangeAspect="1"/>
          </p:cNvPicPr>
          <p:nvPr/>
        </p:nvPicPr>
        <p:blipFill>
          <a:blip r:embed="rId2"/>
          <a:stretch>
            <a:fillRect/>
          </a:stretch>
        </p:blipFill>
        <p:spPr>
          <a:xfrm>
            <a:off x="2303031" y="1085796"/>
            <a:ext cx="7585938" cy="3860946"/>
          </a:xfrm>
          <a:prstGeom prst="rect">
            <a:avLst/>
          </a:prstGeom>
        </p:spPr>
      </p:pic>
    </p:spTree>
    <p:extLst>
      <p:ext uri="{BB962C8B-B14F-4D97-AF65-F5344CB8AC3E}">
        <p14:creationId xmlns:p14="http://schemas.microsoft.com/office/powerpoint/2010/main" val="27467757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6EDDC86-681B-4331-31C8-B9B3D64773E0}"/>
              </a:ext>
            </a:extLst>
          </p:cNvPr>
          <p:cNvSpPr txBox="1"/>
          <p:nvPr/>
        </p:nvSpPr>
        <p:spPr>
          <a:xfrm>
            <a:off x="5202585" y="5059902"/>
            <a:ext cx="1713120" cy="415498"/>
          </a:xfrm>
          <a:prstGeom prst="rect">
            <a:avLst/>
          </a:prstGeom>
          <a:noFill/>
        </p:spPr>
        <p:txBody>
          <a:bodyPr wrap="square" rtlCol="0">
            <a:spAutoFit/>
          </a:bodyPr>
          <a:lstStyle/>
          <a:p>
            <a:r>
              <a:rPr lang="en-GB" sz="2100" dirty="0">
                <a:latin typeface="Times New Roman" panose="02020603050405020304" pitchFamily="18" charset="0"/>
                <a:cs typeface="Times New Roman" panose="02020603050405020304" pitchFamily="18" charset="0"/>
              </a:rPr>
              <a:t>Registration</a:t>
            </a:r>
            <a:endParaRPr lang="en-IN" sz="21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DC349310-C34E-00DE-FA03-6F9DBC9FCF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0169" y="997035"/>
            <a:ext cx="8331662" cy="3640833"/>
          </a:xfrm>
          <a:prstGeom prst="rect">
            <a:avLst/>
          </a:prstGeom>
        </p:spPr>
      </p:pic>
    </p:spTree>
    <p:extLst>
      <p:ext uri="{BB962C8B-B14F-4D97-AF65-F5344CB8AC3E}">
        <p14:creationId xmlns:p14="http://schemas.microsoft.com/office/powerpoint/2010/main" val="5794860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6EDDC86-681B-4331-31C8-B9B3D64773E0}"/>
              </a:ext>
            </a:extLst>
          </p:cNvPr>
          <p:cNvSpPr txBox="1"/>
          <p:nvPr/>
        </p:nvSpPr>
        <p:spPr>
          <a:xfrm>
            <a:off x="5202585" y="5059902"/>
            <a:ext cx="1713120" cy="415498"/>
          </a:xfrm>
          <a:prstGeom prst="rect">
            <a:avLst/>
          </a:prstGeom>
          <a:noFill/>
        </p:spPr>
        <p:txBody>
          <a:bodyPr wrap="square" rtlCol="0">
            <a:spAutoFit/>
          </a:bodyPr>
          <a:lstStyle/>
          <a:p>
            <a:r>
              <a:rPr lang="en-GB" sz="2100" dirty="0">
                <a:latin typeface="Times New Roman" panose="02020603050405020304" pitchFamily="18" charset="0"/>
                <a:cs typeface="Times New Roman" panose="02020603050405020304" pitchFamily="18" charset="0"/>
              </a:rPr>
              <a:t>Doctors Panel</a:t>
            </a:r>
            <a:endParaRPr lang="en-IN" sz="21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3DEFF17-5AFD-85C2-B249-423A84DF93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9159" y="596139"/>
            <a:ext cx="8619971" cy="3593666"/>
          </a:xfrm>
          <a:prstGeom prst="rect">
            <a:avLst/>
          </a:prstGeom>
        </p:spPr>
      </p:pic>
    </p:spTree>
    <p:extLst>
      <p:ext uri="{BB962C8B-B14F-4D97-AF65-F5344CB8AC3E}">
        <p14:creationId xmlns:p14="http://schemas.microsoft.com/office/powerpoint/2010/main" val="3984602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6EDDC86-681B-4331-31C8-B9B3D64773E0}"/>
              </a:ext>
            </a:extLst>
          </p:cNvPr>
          <p:cNvSpPr txBox="1"/>
          <p:nvPr/>
        </p:nvSpPr>
        <p:spPr>
          <a:xfrm>
            <a:off x="5239439" y="4962247"/>
            <a:ext cx="1713120" cy="415498"/>
          </a:xfrm>
          <a:prstGeom prst="rect">
            <a:avLst/>
          </a:prstGeom>
          <a:noFill/>
        </p:spPr>
        <p:txBody>
          <a:bodyPr wrap="square" rtlCol="0">
            <a:spAutoFit/>
          </a:bodyPr>
          <a:lstStyle/>
          <a:p>
            <a:r>
              <a:rPr lang="en-GB" sz="2100" dirty="0">
                <a:latin typeface="Times New Roman" panose="02020603050405020304" pitchFamily="18" charset="0"/>
                <a:cs typeface="Times New Roman" panose="02020603050405020304" pitchFamily="18" charset="0"/>
              </a:rPr>
              <a:t>Allotted beds</a:t>
            </a:r>
            <a:endParaRPr lang="en-IN" sz="21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B6A5F3C9-FAF3-E987-8C61-8ED34334A185}"/>
              </a:ext>
            </a:extLst>
          </p:cNvPr>
          <p:cNvPicPr>
            <a:picLocks noChangeAspect="1"/>
          </p:cNvPicPr>
          <p:nvPr/>
        </p:nvPicPr>
        <p:blipFill>
          <a:blip r:embed="rId2"/>
          <a:stretch>
            <a:fillRect/>
          </a:stretch>
        </p:blipFill>
        <p:spPr>
          <a:xfrm>
            <a:off x="2036622" y="710213"/>
            <a:ext cx="8118755" cy="4065603"/>
          </a:xfrm>
          <a:prstGeom prst="rect">
            <a:avLst/>
          </a:prstGeom>
        </p:spPr>
      </p:pic>
    </p:spTree>
    <p:extLst>
      <p:ext uri="{BB962C8B-B14F-4D97-AF65-F5344CB8AC3E}">
        <p14:creationId xmlns:p14="http://schemas.microsoft.com/office/powerpoint/2010/main" val="2745645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6EDDC86-681B-4331-31C8-B9B3D64773E0}"/>
              </a:ext>
            </a:extLst>
          </p:cNvPr>
          <p:cNvSpPr txBox="1"/>
          <p:nvPr/>
        </p:nvSpPr>
        <p:spPr>
          <a:xfrm>
            <a:off x="4163627" y="6051884"/>
            <a:ext cx="3124940" cy="415498"/>
          </a:xfrm>
          <a:prstGeom prst="rect">
            <a:avLst/>
          </a:prstGeom>
          <a:noFill/>
        </p:spPr>
        <p:txBody>
          <a:bodyPr wrap="square" rtlCol="0">
            <a:spAutoFit/>
          </a:bodyPr>
          <a:lstStyle/>
          <a:p>
            <a:pPr algn="ctr"/>
            <a:r>
              <a:rPr lang="en-GB" sz="2100" dirty="0">
                <a:latin typeface="Times New Roman" panose="02020603050405020304" pitchFamily="18" charset="0"/>
                <a:cs typeface="Times New Roman" panose="02020603050405020304" pitchFamily="18" charset="0"/>
              </a:rPr>
              <a:t>Patient Operation</a:t>
            </a:r>
            <a:endParaRPr lang="en-IN" sz="21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2B1089E0-35FC-E96D-E68E-30E1EEA5F4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3459" y="390618"/>
            <a:ext cx="4982210" cy="5458460"/>
          </a:xfrm>
          <a:prstGeom prst="rect">
            <a:avLst/>
          </a:prstGeom>
        </p:spPr>
      </p:pic>
    </p:spTree>
    <p:extLst>
      <p:ext uri="{BB962C8B-B14F-4D97-AF65-F5344CB8AC3E}">
        <p14:creationId xmlns:p14="http://schemas.microsoft.com/office/powerpoint/2010/main" val="1135575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2" name="Google Shape;142;p18"/>
          <p:cNvSpPr txBox="1">
            <a:spLocks noGrp="1"/>
          </p:cNvSpPr>
          <p:nvPr>
            <p:ph type="sldNum" idx="12"/>
          </p:nvPr>
        </p:nvSpPr>
        <p:spPr>
          <a:prstGeom prst="rect">
            <a:avLst/>
          </a:prstGeom>
        </p:spPr>
        <p:txBody>
          <a:bodyPr spcFirstLastPara="1" vert="horz" wrap="square" lIns="121900" tIns="121900" rIns="121900" bIns="121900" rtlCol="0" anchor="ctr" anchorCtr="0">
            <a:noAutofit/>
          </a:bodyPr>
          <a:lstStyle/>
          <a:p>
            <a:pPr algn="l"/>
            <a:fld id="{00000000-1234-1234-1234-123412341234}" type="slidenum">
              <a:rPr lang="en">
                <a:latin typeface="Times New Roman" pitchFamily="18" charset="0"/>
                <a:cs typeface="Times New Roman" pitchFamily="18" charset="0"/>
              </a:rPr>
              <a:pPr algn="l"/>
              <a:t>2</a:t>
            </a:fld>
            <a:endParaRPr>
              <a:latin typeface="Times New Roman" pitchFamily="18" charset="0"/>
              <a:cs typeface="Times New Roman" pitchFamily="18" charset="0"/>
            </a:endParaRPr>
          </a:p>
        </p:txBody>
      </p:sp>
      <p:sp>
        <p:nvSpPr>
          <p:cNvPr id="8" name="TextBox 7">
            <a:extLst>
              <a:ext uri="{FF2B5EF4-FFF2-40B4-BE49-F238E27FC236}">
                <a16:creationId xmlns:a16="http://schemas.microsoft.com/office/drawing/2014/main" id="{63B35C5F-5064-4D5C-96BD-9E4395703EFE}"/>
              </a:ext>
            </a:extLst>
          </p:cNvPr>
          <p:cNvSpPr txBox="1"/>
          <p:nvPr/>
        </p:nvSpPr>
        <p:spPr>
          <a:xfrm>
            <a:off x="833213" y="936660"/>
            <a:ext cx="8372931" cy="707886"/>
          </a:xfrm>
          <a:prstGeom prst="rect">
            <a:avLst/>
          </a:prstGeom>
          <a:noFill/>
        </p:spPr>
        <p:txBody>
          <a:bodyPr wrap="square">
            <a:spAutoFit/>
          </a:bodyPr>
          <a:lstStyle/>
          <a:p>
            <a:r>
              <a:rPr lang="en-US" sz="4000" b="1" dirty="0">
                <a:solidFill>
                  <a:srgbClr val="C00000"/>
                </a:solidFill>
                <a:latin typeface="Times New Roman" pitchFamily="18" charset="0"/>
                <a:cs typeface="Times New Roman" pitchFamily="18" charset="0"/>
              </a:rPr>
              <a:t>AGENDA</a:t>
            </a:r>
            <a:endParaRPr lang="en-IN" sz="4000" b="1" dirty="0">
              <a:solidFill>
                <a:srgbClr val="C00000"/>
              </a:solidFill>
              <a:latin typeface="Times New Roman" pitchFamily="18" charset="0"/>
              <a:cs typeface="Times New Roman" pitchFamily="18" charset="0"/>
            </a:endParaRPr>
          </a:p>
        </p:txBody>
      </p:sp>
      <p:sp>
        <p:nvSpPr>
          <p:cNvPr id="7" name="TextBox 6">
            <a:extLst>
              <a:ext uri="{FF2B5EF4-FFF2-40B4-BE49-F238E27FC236}">
                <a16:creationId xmlns:a16="http://schemas.microsoft.com/office/drawing/2014/main" id="{1DD108AE-CB94-4E4D-94B5-F5B850EDF187}"/>
              </a:ext>
            </a:extLst>
          </p:cNvPr>
          <p:cNvSpPr txBox="1"/>
          <p:nvPr/>
        </p:nvSpPr>
        <p:spPr>
          <a:xfrm>
            <a:off x="692090" y="1890118"/>
            <a:ext cx="10807825" cy="3380734"/>
          </a:xfrm>
          <a:prstGeom prst="rect">
            <a:avLst/>
          </a:prstGeom>
          <a:noFill/>
        </p:spPr>
        <p:txBody>
          <a:bodyPr wrap="square" lIns="121920" tIns="60960" rIns="121920" bIns="60960" rtlCol="0" anchor="t">
            <a:spAutoFit/>
          </a:bodyPr>
          <a:lstStyle/>
          <a:p>
            <a:pPr marL="380990" indent="-380990" algn="just">
              <a:lnSpc>
                <a:spcPct val="150000"/>
              </a:lnSpc>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Problem Statement</a:t>
            </a:r>
          </a:p>
          <a:p>
            <a:pPr marL="380990" indent="-380990" algn="just">
              <a:lnSpc>
                <a:spcPct val="150000"/>
              </a:lnSpc>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Abstract</a:t>
            </a:r>
          </a:p>
          <a:p>
            <a:pPr marL="380990" indent="-380990" algn="just">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Architecture Diagram</a:t>
            </a:r>
          </a:p>
          <a:p>
            <a:pPr marL="380990" indent="-380990" algn="just">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Requirements</a:t>
            </a:r>
          </a:p>
          <a:p>
            <a:pPr marL="380990" indent="-380990" algn="just">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Implementation</a:t>
            </a:r>
          </a:p>
          <a:p>
            <a:pPr marL="380990" indent="-380990" algn="just">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Certificate</a:t>
            </a:r>
          </a:p>
        </p:txBody>
      </p:sp>
    </p:spTree>
    <p:extLst>
      <p:ext uri="{BB962C8B-B14F-4D97-AF65-F5344CB8AC3E}">
        <p14:creationId xmlns:p14="http://schemas.microsoft.com/office/powerpoint/2010/main" val="17357270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6EDDC86-681B-4331-31C8-B9B3D64773E0}"/>
              </a:ext>
            </a:extLst>
          </p:cNvPr>
          <p:cNvSpPr txBox="1"/>
          <p:nvPr/>
        </p:nvSpPr>
        <p:spPr>
          <a:xfrm>
            <a:off x="5202585" y="5059902"/>
            <a:ext cx="1588832" cy="415498"/>
          </a:xfrm>
          <a:prstGeom prst="rect">
            <a:avLst/>
          </a:prstGeom>
          <a:noFill/>
        </p:spPr>
        <p:txBody>
          <a:bodyPr wrap="square" rtlCol="0">
            <a:spAutoFit/>
          </a:bodyPr>
          <a:lstStyle/>
          <a:p>
            <a:r>
              <a:rPr lang="en-GB" sz="2100" dirty="0">
                <a:latin typeface="Times New Roman" panose="02020603050405020304" pitchFamily="18" charset="0"/>
                <a:cs typeface="Times New Roman" panose="02020603050405020304" pitchFamily="18" charset="0"/>
              </a:rPr>
              <a:t>Patient Page</a:t>
            </a:r>
            <a:endParaRPr lang="en-IN" sz="21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157B8ECD-3A79-F62C-C22D-BBDB7123F60C}"/>
              </a:ext>
            </a:extLst>
          </p:cNvPr>
          <p:cNvPicPr>
            <a:picLocks noChangeAspect="1"/>
          </p:cNvPicPr>
          <p:nvPr/>
        </p:nvPicPr>
        <p:blipFill>
          <a:blip r:embed="rId2"/>
          <a:stretch>
            <a:fillRect/>
          </a:stretch>
        </p:blipFill>
        <p:spPr>
          <a:xfrm>
            <a:off x="2121763" y="1382601"/>
            <a:ext cx="7643674" cy="3267822"/>
          </a:xfrm>
          <a:prstGeom prst="rect">
            <a:avLst/>
          </a:prstGeom>
        </p:spPr>
      </p:pic>
    </p:spTree>
    <p:extLst>
      <p:ext uri="{BB962C8B-B14F-4D97-AF65-F5344CB8AC3E}">
        <p14:creationId xmlns:p14="http://schemas.microsoft.com/office/powerpoint/2010/main" val="34720735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6EDDC86-681B-4331-31C8-B9B3D64773E0}"/>
              </a:ext>
            </a:extLst>
          </p:cNvPr>
          <p:cNvSpPr txBox="1"/>
          <p:nvPr/>
        </p:nvSpPr>
        <p:spPr>
          <a:xfrm>
            <a:off x="5202584" y="5059902"/>
            <a:ext cx="2112615" cy="415498"/>
          </a:xfrm>
          <a:prstGeom prst="rect">
            <a:avLst/>
          </a:prstGeom>
          <a:noFill/>
        </p:spPr>
        <p:txBody>
          <a:bodyPr wrap="square" rtlCol="0">
            <a:spAutoFit/>
          </a:bodyPr>
          <a:lstStyle/>
          <a:p>
            <a:r>
              <a:rPr lang="en-GB" sz="2100" dirty="0">
                <a:latin typeface="Times New Roman" panose="02020603050405020304" pitchFamily="18" charset="0"/>
                <a:cs typeface="Times New Roman" panose="02020603050405020304" pitchFamily="18" charset="0"/>
              </a:rPr>
              <a:t>Operation Report</a:t>
            </a:r>
            <a:endParaRPr lang="en-IN" sz="21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3C4AF9E5-0206-516A-2F01-DA0093375D1E}"/>
              </a:ext>
            </a:extLst>
          </p:cNvPr>
          <p:cNvPicPr>
            <a:picLocks noChangeAspect="1"/>
          </p:cNvPicPr>
          <p:nvPr/>
        </p:nvPicPr>
        <p:blipFill>
          <a:blip r:embed="rId2"/>
          <a:stretch>
            <a:fillRect/>
          </a:stretch>
        </p:blipFill>
        <p:spPr>
          <a:xfrm>
            <a:off x="1961965" y="1278384"/>
            <a:ext cx="8487052" cy="3155186"/>
          </a:xfrm>
          <a:prstGeom prst="rect">
            <a:avLst/>
          </a:prstGeom>
        </p:spPr>
      </p:pic>
    </p:spTree>
    <p:extLst>
      <p:ext uri="{BB962C8B-B14F-4D97-AF65-F5344CB8AC3E}">
        <p14:creationId xmlns:p14="http://schemas.microsoft.com/office/powerpoint/2010/main" val="1870976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2DD209-50EF-CBE6-70C1-B31BBEBEF948}"/>
              </a:ext>
            </a:extLst>
          </p:cNvPr>
          <p:cNvPicPr>
            <a:picLocks noChangeAspect="1"/>
          </p:cNvPicPr>
          <p:nvPr/>
        </p:nvPicPr>
        <p:blipFill>
          <a:blip r:embed="rId2"/>
          <a:stretch>
            <a:fillRect/>
          </a:stretch>
        </p:blipFill>
        <p:spPr>
          <a:xfrm>
            <a:off x="3462291" y="85725"/>
            <a:ext cx="5530789" cy="66865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70581A-8BE1-6F4D-1E57-E2BA4F875AD4}"/>
              </a:ext>
            </a:extLst>
          </p:cNvPr>
          <p:cNvPicPr>
            <a:picLocks noChangeAspect="1"/>
          </p:cNvPicPr>
          <p:nvPr/>
        </p:nvPicPr>
        <p:blipFill>
          <a:blip r:embed="rId2"/>
          <a:stretch>
            <a:fillRect/>
          </a:stretch>
        </p:blipFill>
        <p:spPr>
          <a:xfrm>
            <a:off x="3355759" y="0"/>
            <a:ext cx="5557422" cy="6858000"/>
          </a:xfrm>
          <a:prstGeom prst="rect">
            <a:avLst/>
          </a:prstGeom>
        </p:spPr>
      </p:pic>
    </p:spTree>
    <p:extLst>
      <p:ext uri="{BB962C8B-B14F-4D97-AF65-F5344CB8AC3E}">
        <p14:creationId xmlns:p14="http://schemas.microsoft.com/office/powerpoint/2010/main" val="38342545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961494-EBBF-115A-3567-FD60A960C720}"/>
              </a:ext>
            </a:extLst>
          </p:cNvPr>
          <p:cNvPicPr>
            <a:picLocks noChangeAspect="1"/>
          </p:cNvPicPr>
          <p:nvPr/>
        </p:nvPicPr>
        <p:blipFill>
          <a:blip r:embed="rId2"/>
          <a:stretch>
            <a:fillRect/>
          </a:stretch>
        </p:blipFill>
        <p:spPr>
          <a:xfrm>
            <a:off x="3733470" y="113837"/>
            <a:ext cx="4725059" cy="6630325"/>
          </a:xfrm>
          <a:prstGeom prst="rect">
            <a:avLst/>
          </a:prstGeom>
        </p:spPr>
      </p:pic>
    </p:spTree>
    <p:extLst>
      <p:ext uri="{BB962C8B-B14F-4D97-AF65-F5344CB8AC3E}">
        <p14:creationId xmlns:p14="http://schemas.microsoft.com/office/powerpoint/2010/main" val="866822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FDA39B-8249-5470-B3D3-8892BEEB13DD}"/>
              </a:ext>
            </a:extLst>
          </p:cNvPr>
          <p:cNvSpPr txBox="1"/>
          <p:nvPr/>
        </p:nvSpPr>
        <p:spPr>
          <a:xfrm>
            <a:off x="2136559" y="2352583"/>
            <a:ext cx="7918881" cy="1569660"/>
          </a:xfrm>
          <a:prstGeom prst="rect">
            <a:avLst/>
          </a:prstGeom>
          <a:noFill/>
        </p:spPr>
        <p:txBody>
          <a:bodyPr wrap="square" rtlCol="0">
            <a:spAutoFit/>
          </a:bodyPr>
          <a:lstStyle/>
          <a:p>
            <a:r>
              <a:rPr lang="en-GB" sz="9600" dirty="0">
                <a:solidFill>
                  <a:srgbClr val="0070C0"/>
                </a:solidFill>
                <a:latin typeface="Times New Roman" panose="02020603050405020304" pitchFamily="18" charset="0"/>
                <a:cs typeface="Times New Roman" panose="02020603050405020304" pitchFamily="18" charset="0"/>
              </a:rPr>
              <a:t>THANK YOU</a:t>
            </a:r>
            <a:endParaRPr lang="en-IN" sz="9600"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7678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2" name="Google Shape;142;p18"/>
          <p:cNvSpPr txBox="1">
            <a:spLocks noGrp="1"/>
          </p:cNvSpPr>
          <p:nvPr>
            <p:ph type="sldNum" idx="12"/>
          </p:nvPr>
        </p:nvSpPr>
        <p:spPr>
          <a:prstGeom prst="rect">
            <a:avLst/>
          </a:prstGeom>
        </p:spPr>
        <p:txBody>
          <a:bodyPr spcFirstLastPara="1" vert="horz" wrap="square" lIns="121900" tIns="121900" rIns="121900" bIns="121900" rtlCol="0" anchor="ctr" anchorCtr="0">
            <a:noAutofit/>
          </a:bodyPr>
          <a:lstStyle/>
          <a:p>
            <a:pPr algn="l"/>
            <a:fld id="{00000000-1234-1234-1234-123412341234}" type="slidenum">
              <a:rPr lang="en"/>
              <a:pPr algn="l"/>
              <a:t>3</a:t>
            </a:fld>
            <a:endParaRPr/>
          </a:p>
        </p:txBody>
      </p:sp>
      <p:sp>
        <p:nvSpPr>
          <p:cNvPr id="8" name="TextBox 7">
            <a:extLst>
              <a:ext uri="{FF2B5EF4-FFF2-40B4-BE49-F238E27FC236}">
                <a16:creationId xmlns:a16="http://schemas.microsoft.com/office/drawing/2014/main" id="{63B35C5F-5064-4D5C-96BD-9E4395703EFE}"/>
              </a:ext>
            </a:extLst>
          </p:cNvPr>
          <p:cNvSpPr txBox="1"/>
          <p:nvPr/>
        </p:nvSpPr>
        <p:spPr>
          <a:xfrm>
            <a:off x="833212" y="709969"/>
            <a:ext cx="6100725" cy="707886"/>
          </a:xfrm>
          <a:prstGeom prst="rect">
            <a:avLst/>
          </a:prstGeom>
          <a:noFill/>
        </p:spPr>
        <p:txBody>
          <a:bodyPr wrap="square">
            <a:spAutoFit/>
          </a:bodyPr>
          <a:lstStyle/>
          <a:p>
            <a:r>
              <a:rPr lang="en-US" sz="4000" b="1" dirty="0">
                <a:solidFill>
                  <a:srgbClr val="C00000"/>
                </a:solidFill>
                <a:latin typeface="Times New Roman" pitchFamily="18" charset="0"/>
                <a:cs typeface="Times New Roman" pitchFamily="18" charset="0"/>
              </a:rPr>
              <a:t>PROBLEM STATEMENT</a:t>
            </a:r>
            <a:endParaRPr lang="en-IN" sz="4000" b="1" dirty="0">
              <a:solidFill>
                <a:srgbClr val="C00000"/>
              </a:solidFill>
              <a:latin typeface="Times New Roman" pitchFamily="18" charset="0"/>
              <a:cs typeface="Times New Roman" pitchFamily="18" charset="0"/>
            </a:endParaRPr>
          </a:p>
        </p:txBody>
      </p:sp>
      <p:sp>
        <p:nvSpPr>
          <p:cNvPr id="7" name="TextBox 6">
            <a:extLst>
              <a:ext uri="{FF2B5EF4-FFF2-40B4-BE49-F238E27FC236}">
                <a16:creationId xmlns:a16="http://schemas.microsoft.com/office/drawing/2014/main" id="{1DD108AE-CB94-4E4D-94B5-F5B850EDF187}"/>
              </a:ext>
            </a:extLst>
          </p:cNvPr>
          <p:cNvSpPr txBox="1"/>
          <p:nvPr/>
        </p:nvSpPr>
        <p:spPr>
          <a:xfrm>
            <a:off x="665825" y="2250857"/>
            <a:ext cx="10549815" cy="3018455"/>
          </a:xfrm>
          <a:prstGeom prst="rect">
            <a:avLst/>
          </a:prstGeom>
          <a:noFill/>
        </p:spPr>
        <p:txBody>
          <a:bodyPr wrap="square" lIns="121920" tIns="60960" rIns="121920" bIns="60960" rtlCol="0" anchor="t">
            <a:spAutoFit/>
          </a:bodyPr>
          <a:lstStyle/>
          <a:p>
            <a:pPr marL="380990" indent="-380990" algn="just">
              <a:lnSpc>
                <a:spcPct val="150000"/>
              </a:lnSpc>
              <a:buFont typeface="Wingdings" panose="05000000000000000000" pitchFamily="2" charset="2"/>
              <a:buChar char="q"/>
            </a:pPr>
            <a:r>
              <a:rPr lang="en-GB" sz="2100" dirty="0">
                <a:latin typeface="Times New Roman" panose="02020603050405020304" pitchFamily="18" charset="0"/>
                <a:cs typeface="Times New Roman" panose="02020603050405020304" pitchFamily="18" charset="0"/>
              </a:rPr>
              <a:t>Hospitals struggle with managing patient data, resource allocation, and appointment scheduling, leading to inefficiencies, delays, and errors in patient care.</a:t>
            </a:r>
          </a:p>
          <a:p>
            <a:pPr marL="380990" indent="-380990" algn="just">
              <a:lnSpc>
                <a:spcPct val="150000"/>
              </a:lnSpc>
              <a:buFont typeface="Wingdings" panose="05000000000000000000" pitchFamily="2" charset="2"/>
              <a:buChar char="q"/>
            </a:pPr>
            <a:r>
              <a:rPr lang="en-GB" sz="2100" dirty="0">
                <a:latin typeface="Times New Roman" panose="02020603050405020304" pitchFamily="18" charset="0"/>
                <a:cs typeface="Times New Roman" panose="02020603050405020304" pitchFamily="18" charset="0"/>
              </a:rPr>
              <a:t> Current systems often lack real-time visibility into critical patient information, leading to slower decision-making and resource misallocation</a:t>
            </a:r>
          </a:p>
          <a:p>
            <a:pPr marL="380990" indent="-380990" algn="just">
              <a:lnSpc>
                <a:spcPct val="150000"/>
              </a:lnSpc>
              <a:buFont typeface="Wingdings" panose="05000000000000000000" pitchFamily="2" charset="2"/>
              <a:buChar char="q"/>
            </a:pPr>
            <a:r>
              <a:rPr lang="en-US" sz="2100" dirty="0">
                <a:latin typeface="Times New Roman" panose="02020603050405020304" pitchFamily="18" charset="0"/>
                <a:cs typeface="Times New Roman" panose="02020603050405020304" pitchFamily="18" charset="0"/>
              </a:rPr>
              <a:t>Our project, the </a:t>
            </a:r>
            <a:r>
              <a:rPr lang="en-GB" sz="2100" dirty="0">
                <a:latin typeface="Times New Roman" panose="02020603050405020304" pitchFamily="18" charset="0"/>
                <a:cs typeface="Times New Roman" panose="02020603050405020304" pitchFamily="18" charset="0"/>
              </a:rPr>
              <a:t>"Medi track: Hospital Management System using MERN" </a:t>
            </a:r>
            <a:r>
              <a:rPr lang="en-US" sz="2100" dirty="0">
                <a:latin typeface="Times New Roman" panose="02020603050405020304" pitchFamily="18" charset="0"/>
                <a:cs typeface="Times New Roman" panose="02020603050405020304" pitchFamily="18" charset="0"/>
              </a:rPr>
              <a:t>,where you can have many services.</a:t>
            </a:r>
          </a:p>
        </p:txBody>
      </p:sp>
    </p:spTree>
    <p:extLst>
      <p:ext uri="{BB962C8B-B14F-4D97-AF65-F5344CB8AC3E}">
        <p14:creationId xmlns:p14="http://schemas.microsoft.com/office/powerpoint/2010/main" val="2846700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2" name="Google Shape;142;p18"/>
          <p:cNvSpPr txBox="1">
            <a:spLocks noGrp="1"/>
          </p:cNvSpPr>
          <p:nvPr>
            <p:ph type="sldNum" idx="12"/>
          </p:nvPr>
        </p:nvSpPr>
        <p:spPr>
          <a:prstGeom prst="rect">
            <a:avLst/>
          </a:prstGeom>
        </p:spPr>
        <p:txBody>
          <a:bodyPr spcFirstLastPara="1" vert="horz" wrap="square" lIns="121900" tIns="121900" rIns="121900" bIns="121900" rtlCol="0" anchor="ctr" anchorCtr="0">
            <a:noAutofit/>
          </a:bodyPr>
          <a:lstStyle/>
          <a:p>
            <a:pPr algn="l"/>
            <a:fld id="{00000000-1234-1234-1234-123412341234}" type="slidenum">
              <a:rPr lang="en"/>
              <a:pPr algn="l"/>
              <a:t>4</a:t>
            </a:fld>
            <a:endParaRPr/>
          </a:p>
        </p:txBody>
      </p:sp>
      <p:sp>
        <p:nvSpPr>
          <p:cNvPr id="8" name="TextBox 7">
            <a:extLst>
              <a:ext uri="{FF2B5EF4-FFF2-40B4-BE49-F238E27FC236}">
                <a16:creationId xmlns:a16="http://schemas.microsoft.com/office/drawing/2014/main" id="{63B35C5F-5064-4D5C-96BD-9E4395703EFE}"/>
              </a:ext>
            </a:extLst>
          </p:cNvPr>
          <p:cNvSpPr txBox="1"/>
          <p:nvPr/>
        </p:nvSpPr>
        <p:spPr>
          <a:xfrm>
            <a:off x="692088" y="611964"/>
            <a:ext cx="6951586" cy="707886"/>
          </a:xfrm>
          <a:prstGeom prst="rect">
            <a:avLst/>
          </a:prstGeom>
          <a:noFill/>
        </p:spPr>
        <p:txBody>
          <a:bodyPr wrap="square">
            <a:spAutoFit/>
          </a:bodyPr>
          <a:lstStyle/>
          <a:p>
            <a:r>
              <a:rPr lang="en-US" sz="4000" b="1" dirty="0">
                <a:solidFill>
                  <a:srgbClr val="C00000"/>
                </a:solidFill>
                <a:latin typeface="Times New Roman" pitchFamily="18" charset="0"/>
                <a:cs typeface="Times New Roman" pitchFamily="18" charset="0"/>
              </a:rPr>
              <a:t>ABSTRACT</a:t>
            </a:r>
            <a:endParaRPr lang="en-IN" sz="4000" b="1" dirty="0">
              <a:solidFill>
                <a:srgbClr val="C00000"/>
              </a:solidFill>
              <a:latin typeface="Times New Roman" pitchFamily="18" charset="0"/>
              <a:cs typeface="Times New Roman" pitchFamily="18" charset="0"/>
            </a:endParaRPr>
          </a:p>
        </p:txBody>
      </p:sp>
      <p:sp>
        <p:nvSpPr>
          <p:cNvPr id="7" name="TextBox 6">
            <a:extLst>
              <a:ext uri="{FF2B5EF4-FFF2-40B4-BE49-F238E27FC236}">
                <a16:creationId xmlns:a16="http://schemas.microsoft.com/office/drawing/2014/main" id="{1DD108AE-CB94-4E4D-94B5-F5B850EDF187}"/>
              </a:ext>
            </a:extLst>
          </p:cNvPr>
          <p:cNvSpPr txBox="1"/>
          <p:nvPr/>
        </p:nvSpPr>
        <p:spPr>
          <a:xfrm>
            <a:off x="692088" y="1509994"/>
            <a:ext cx="10807825" cy="4495590"/>
          </a:xfrm>
          <a:prstGeom prst="rect">
            <a:avLst/>
          </a:prstGeom>
          <a:noFill/>
        </p:spPr>
        <p:txBody>
          <a:bodyPr wrap="square" lIns="121920" tIns="60960" rIns="121920" bIns="60960" rtlCol="0" anchor="t">
            <a:spAutoFit/>
          </a:bodyPr>
          <a:lstStyle/>
          <a:p>
            <a:pPr algn="just">
              <a:lnSpc>
                <a:spcPct val="150000"/>
              </a:lnSpc>
            </a:pPr>
            <a:r>
              <a:rPr lang="en-GB" sz="2100" dirty="0">
                <a:latin typeface="Times New Roman" panose="02020603050405020304" pitchFamily="18" charset="0"/>
                <a:cs typeface="Times New Roman" panose="02020603050405020304" pitchFamily="18" charset="0"/>
              </a:rPr>
              <a:t>In a healthcare landscape marked by operational inefficiencies and data fragmentation, the "</a:t>
            </a:r>
            <a:r>
              <a:rPr lang="en-GB" sz="2100" dirty="0" err="1">
                <a:latin typeface="Times New Roman" panose="02020603050405020304" pitchFamily="18" charset="0"/>
                <a:cs typeface="Times New Roman" panose="02020603050405020304" pitchFamily="18" charset="0"/>
              </a:rPr>
              <a:t>Meditrack</a:t>
            </a:r>
            <a:r>
              <a:rPr lang="en-GB" sz="2100" dirty="0">
                <a:latin typeface="Times New Roman" panose="02020603050405020304" pitchFamily="18" charset="0"/>
                <a:cs typeface="Times New Roman" panose="02020603050405020304" pitchFamily="18" charset="0"/>
              </a:rPr>
              <a:t>: Hospital Management System using MERN" project seeks to revolutionize hospital management. The system aims to resolve issues related to inefficient patient management, real-time data accessibility, and financial inefficiencies by leveraging the power of the MERN stack (MongoDB, Express.js, React, and Node.js). With features such as streamlined patient registration, optimized resource allocation, automated appointment scheduling, centralized data accessibility, and error-free billing processes, </a:t>
            </a:r>
            <a:r>
              <a:rPr lang="en-GB" sz="2100" dirty="0" err="1">
                <a:latin typeface="Times New Roman" panose="02020603050405020304" pitchFamily="18" charset="0"/>
                <a:cs typeface="Times New Roman" panose="02020603050405020304" pitchFamily="18" charset="0"/>
              </a:rPr>
              <a:t>Meditrack</a:t>
            </a:r>
            <a:r>
              <a:rPr lang="en-GB" sz="2100" dirty="0">
                <a:latin typeface="Times New Roman" panose="02020603050405020304" pitchFamily="18" charset="0"/>
                <a:cs typeface="Times New Roman" panose="02020603050405020304" pitchFamily="18" charset="0"/>
              </a:rPr>
              <a:t> promises to improve patient care, enhance operational efficiency, and boost financial stability for healthcare institutions, ultimately ushering in a new era of effective and responsive hospital management.</a:t>
            </a:r>
            <a:endParaRPr lang="en-IN"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8060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lgn="l"/>
            <a:fld id="{00000000-1234-1234-1234-123412341234}" type="slidenum">
              <a:rPr lang="en" smtClean="0">
                <a:latin typeface="Times New Roman" panose="02020603050405020304" pitchFamily="18" charset="0"/>
                <a:cs typeface="Times New Roman" panose="02020603050405020304" pitchFamily="18" charset="0"/>
              </a:rPr>
              <a:pPr algn="l"/>
              <a:t>5</a:t>
            </a:fld>
            <a:endParaRPr lang="en">
              <a:latin typeface="Times New Roman" panose="02020603050405020304" pitchFamily="18" charset="0"/>
              <a:cs typeface="Times New Roman" panose="02020603050405020304" pitchFamily="18" charset="0"/>
            </a:endParaRPr>
          </a:p>
        </p:txBody>
      </p:sp>
      <p:sp>
        <p:nvSpPr>
          <p:cNvPr id="5" name="Rectangle 4"/>
          <p:cNvSpPr/>
          <p:nvPr/>
        </p:nvSpPr>
        <p:spPr>
          <a:xfrm>
            <a:off x="939225" y="315228"/>
            <a:ext cx="10171697" cy="707886"/>
          </a:xfrm>
          <a:prstGeom prst="rect">
            <a:avLst/>
          </a:prstGeom>
        </p:spPr>
        <p:txBody>
          <a:bodyPr wrap="square">
            <a:spAutoFit/>
          </a:bodyPr>
          <a:lstStyle/>
          <a:p>
            <a:r>
              <a:rPr lang="en-US" sz="4000" b="1" dirty="0">
                <a:solidFill>
                  <a:srgbClr val="C00000"/>
                </a:solidFill>
                <a:latin typeface="Times New Roman" panose="02020603050405020304" pitchFamily="18" charset="0"/>
                <a:cs typeface="Times New Roman" pitchFamily="18" charset="0"/>
              </a:rPr>
              <a:t>ARCHITECTURE DIAGRAM</a:t>
            </a:r>
          </a:p>
        </p:txBody>
      </p:sp>
      <p:sp>
        <p:nvSpPr>
          <p:cNvPr id="12" name="Rectangle: Rounded Corners 11">
            <a:extLst>
              <a:ext uri="{FF2B5EF4-FFF2-40B4-BE49-F238E27FC236}">
                <a16:creationId xmlns:a16="http://schemas.microsoft.com/office/drawing/2014/main" id="{D52F5CC6-DA27-49D8-CB1E-88FCD1C28065}"/>
              </a:ext>
            </a:extLst>
          </p:cNvPr>
          <p:cNvSpPr/>
          <p:nvPr/>
        </p:nvSpPr>
        <p:spPr>
          <a:xfrm>
            <a:off x="7538600" y="1412349"/>
            <a:ext cx="2803886" cy="4997326"/>
          </a:xfrm>
          <a:prstGeom prst="roundRect">
            <a:avLst/>
          </a:prstGeom>
          <a:solidFill>
            <a:srgbClr val="1E76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10" name="Speech Bubble: Rectangle with Corners Rounded 9">
            <a:extLst>
              <a:ext uri="{FF2B5EF4-FFF2-40B4-BE49-F238E27FC236}">
                <a16:creationId xmlns:a16="http://schemas.microsoft.com/office/drawing/2014/main" id="{42AACF43-E25D-5DDF-9B36-2273D08822B2}"/>
              </a:ext>
            </a:extLst>
          </p:cNvPr>
          <p:cNvSpPr/>
          <p:nvPr/>
        </p:nvSpPr>
        <p:spPr>
          <a:xfrm rot="16200000">
            <a:off x="3526412" y="2509070"/>
            <a:ext cx="4997326" cy="2803885"/>
          </a:xfrm>
          <a:prstGeom prst="wedgeRoundRectCallout">
            <a:avLst>
              <a:gd name="adj1" fmla="val 22154"/>
              <a:gd name="adj2" fmla="val 71747"/>
              <a:gd name="adj3" fmla="val 16667"/>
            </a:avLst>
          </a:prstGeom>
          <a:solidFill>
            <a:srgbClr val="2285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9" name="Speech Bubble: Rectangle with Corners Rounded 8">
            <a:extLst>
              <a:ext uri="{FF2B5EF4-FFF2-40B4-BE49-F238E27FC236}">
                <a16:creationId xmlns:a16="http://schemas.microsoft.com/office/drawing/2014/main" id="{0F655C15-8EC0-4ECE-7FE2-93FA0D695270}"/>
              </a:ext>
            </a:extLst>
          </p:cNvPr>
          <p:cNvSpPr/>
          <p:nvPr/>
        </p:nvSpPr>
        <p:spPr>
          <a:xfrm rot="16200000">
            <a:off x="610942" y="2509073"/>
            <a:ext cx="4997326" cy="2803885"/>
          </a:xfrm>
          <a:prstGeom prst="wedgeRoundRectCallout">
            <a:avLst>
              <a:gd name="adj1" fmla="val 22154"/>
              <a:gd name="adj2" fmla="val 71747"/>
              <a:gd name="adj3" fmla="val 16667"/>
            </a:avLst>
          </a:prstGeom>
          <a:solidFill>
            <a:srgbClr val="2D95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19" name="Flowchart: Magnetic Disk 18">
            <a:extLst>
              <a:ext uri="{FF2B5EF4-FFF2-40B4-BE49-F238E27FC236}">
                <a16:creationId xmlns:a16="http://schemas.microsoft.com/office/drawing/2014/main" id="{88B863A2-547E-3963-7717-2F4925147709}"/>
              </a:ext>
            </a:extLst>
          </p:cNvPr>
          <p:cNvSpPr/>
          <p:nvPr/>
        </p:nvSpPr>
        <p:spPr>
          <a:xfrm>
            <a:off x="8083848" y="3560531"/>
            <a:ext cx="1713390" cy="1166428"/>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latin typeface="Times New Roman" panose="02020603050405020304" pitchFamily="18" charset="0"/>
                <a:cs typeface="Times New Roman" panose="02020603050405020304" pitchFamily="18" charset="0"/>
              </a:rPr>
              <a:t>Mongo </a:t>
            </a:r>
            <a:r>
              <a:rPr lang="en-GB" dirty="0" err="1">
                <a:latin typeface="Times New Roman" panose="02020603050405020304" pitchFamily="18" charset="0"/>
                <a:cs typeface="Times New Roman" panose="02020603050405020304" pitchFamily="18" charset="0"/>
              </a:rPr>
              <a:t>db</a:t>
            </a:r>
            <a:endParaRPr lang="en-IN" dirty="0">
              <a:latin typeface="Times New Roman" panose="02020603050405020304" pitchFamily="18" charset="0"/>
              <a:cs typeface="Times New Roman" panose="02020603050405020304" pitchFamily="18" charset="0"/>
            </a:endParaRPr>
          </a:p>
        </p:txBody>
      </p:sp>
      <p:sp>
        <p:nvSpPr>
          <p:cNvPr id="20" name="Rectangle: Rounded Corners 19">
            <a:extLst>
              <a:ext uri="{FF2B5EF4-FFF2-40B4-BE49-F238E27FC236}">
                <a16:creationId xmlns:a16="http://schemas.microsoft.com/office/drawing/2014/main" id="{6A1FD8F5-BA5F-463D-015C-08B1549A202C}"/>
              </a:ext>
            </a:extLst>
          </p:cNvPr>
          <p:cNvSpPr/>
          <p:nvPr/>
        </p:nvSpPr>
        <p:spPr>
          <a:xfrm>
            <a:off x="5554461" y="2390312"/>
            <a:ext cx="1083076" cy="107419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latin typeface="Times New Roman" panose="02020603050405020304" pitchFamily="18" charset="0"/>
                <a:cs typeface="Times New Roman" panose="02020603050405020304" pitchFamily="18" charset="0"/>
              </a:rPr>
              <a:t>Node.js</a:t>
            </a:r>
            <a:endParaRPr lang="en-IN" dirty="0">
              <a:latin typeface="Times New Roman" panose="02020603050405020304" pitchFamily="18" charset="0"/>
              <a:cs typeface="Times New Roman" panose="02020603050405020304" pitchFamily="18" charset="0"/>
            </a:endParaRPr>
          </a:p>
        </p:txBody>
      </p:sp>
      <p:sp>
        <p:nvSpPr>
          <p:cNvPr id="21" name="Rectangle: Rounded Corners 20">
            <a:extLst>
              <a:ext uri="{FF2B5EF4-FFF2-40B4-BE49-F238E27FC236}">
                <a16:creationId xmlns:a16="http://schemas.microsoft.com/office/drawing/2014/main" id="{C6A80389-5CD2-981D-3235-A1D5DAA2C7C0}"/>
              </a:ext>
            </a:extLst>
          </p:cNvPr>
          <p:cNvSpPr/>
          <p:nvPr/>
        </p:nvSpPr>
        <p:spPr>
          <a:xfrm>
            <a:off x="5547478" y="4301231"/>
            <a:ext cx="1290221" cy="107419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latin typeface="Times New Roman" panose="02020603050405020304" pitchFamily="18" charset="0"/>
                <a:cs typeface="Times New Roman" panose="02020603050405020304" pitchFamily="18" charset="0"/>
              </a:rPr>
              <a:t>Express.js</a:t>
            </a:r>
            <a:endParaRPr lang="en-IN" dirty="0">
              <a:latin typeface="Times New Roman" panose="02020603050405020304" pitchFamily="18" charset="0"/>
              <a:cs typeface="Times New Roman" panose="02020603050405020304" pitchFamily="18" charset="0"/>
            </a:endParaRPr>
          </a:p>
        </p:txBody>
      </p:sp>
      <p:sp>
        <p:nvSpPr>
          <p:cNvPr id="22" name="Rectangle: Rounded Corners 21">
            <a:extLst>
              <a:ext uri="{FF2B5EF4-FFF2-40B4-BE49-F238E27FC236}">
                <a16:creationId xmlns:a16="http://schemas.microsoft.com/office/drawing/2014/main" id="{9E76EC3E-A3F9-4BE1-5FBC-8F01627C2232}"/>
              </a:ext>
            </a:extLst>
          </p:cNvPr>
          <p:cNvSpPr/>
          <p:nvPr/>
        </p:nvSpPr>
        <p:spPr>
          <a:xfrm>
            <a:off x="2479807" y="2390312"/>
            <a:ext cx="1356804" cy="107419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latin typeface="Times New Roman" panose="02020603050405020304" pitchFamily="18" charset="0"/>
                <a:cs typeface="Times New Roman" panose="02020603050405020304" pitchFamily="18" charset="0"/>
              </a:rPr>
              <a:t>User interface</a:t>
            </a:r>
            <a:endParaRPr lang="en-IN" dirty="0">
              <a:latin typeface="Times New Roman" panose="02020603050405020304" pitchFamily="18" charset="0"/>
              <a:cs typeface="Times New Roman" panose="02020603050405020304" pitchFamily="18" charset="0"/>
            </a:endParaRPr>
          </a:p>
        </p:txBody>
      </p:sp>
      <p:sp>
        <p:nvSpPr>
          <p:cNvPr id="23" name="Rectangle: Rounded Corners 22">
            <a:extLst>
              <a:ext uri="{FF2B5EF4-FFF2-40B4-BE49-F238E27FC236}">
                <a16:creationId xmlns:a16="http://schemas.microsoft.com/office/drawing/2014/main" id="{0A4F6A27-60F8-F550-840D-F856ECB5F718}"/>
              </a:ext>
            </a:extLst>
          </p:cNvPr>
          <p:cNvSpPr/>
          <p:nvPr/>
        </p:nvSpPr>
        <p:spPr>
          <a:xfrm>
            <a:off x="2479807" y="4301231"/>
            <a:ext cx="1356804" cy="107419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latin typeface="Times New Roman" panose="02020603050405020304" pitchFamily="18" charset="0"/>
                <a:cs typeface="Times New Roman" panose="02020603050405020304" pitchFamily="18" charset="0"/>
              </a:rPr>
              <a:t>Model</a:t>
            </a:r>
            <a:endParaRPr lang="en-IN" dirty="0">
              <a:latin typeface="Times New Roman" panose="02020603050405020304" pitchFamily="18" charset="0"/>
              <a:cs typeface="Times New Roman" panose="02020603050405020304" pitchFamily="18" charset="0"/>
            </a:endParaRPr>
          </a:p>
        </p:txBody>
      </p:sp>
      <p:sp>
        <p:nvSpPr>
          <p:cNvPr id="25" name="Arrow: Down 24">
            <a:extLst>
              <a:ext uri="{FF2B5EF4-FFF2-40B4-BE49-F238E27FC236}">
                <a16:creationId xmlns:a16="http://schemas.microsoft.com/office/drawing/2014/main" id="{EED741D5-D58B-3C13-D861-4426ACDF0D8B}"/>
              </a:ext>
            </a:extLst>
          </p:cNvPr>
          <p:cNvSpPr/>
          <p:nvPr/>
        </p:nvSpPr>
        <p:spPr>
          <a:xfrm>
            <a:off x="3033921" y="3640868"/>
            <a:ext cx="248575" cy="540287"/>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26" name="Arrow: Down 25">
            <a:extLst>
              <a:ext uri="{FF2B5EF4-FFF2-40B4-BE49-F238E27FC236}">
                <a16:creationId xmlns:a16="http://schemas.microsoft.com/office/drawing/2014/main" id="{D70C96B7-1890-C09A-0FD5-EE19CD21B44E}"/>
              </a:ext>
            </a:extLst>
          </p:cNvPr>
          <p:cNvSpPr/>
          <p:nvPr/>
        </p:nvSpPr>
        <p:spPr>
          <a:xfrm>
            <a:off x="5971712" y="3603458"/>
            <a:ext cx="248575" cy="540287"/>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8BDE5787-B0B0-A9EB-DAF9-1D38B35EC222}"/>
              </a:ext>
            </a:extLst>
          </p:cNvPr>
          <p:cNvSpPr txBox="1"/>
          <p:nvPr/>
        </p:nvSpPr>
        <p:spPr>
          <a:xfrm>
            <a:off x="2559189" y="1624614"/>
            <a:ext cx="1216832" cy="369332"/>
          </a:xfrm>
          <a:prstGeom prst="rect">
            <a:avLst/>
          </a:prstGeom>
          <a:noFill/>
        </p:spPr>
        <p:txBody>
          <a:bodyPr wrap="square" rtlCol="0">
            <a:spAutoFit/>
          </a:bodyPr>
          <a:lstStyle/>
          <a:p>
            <a:r>
              <a:rPr lang="en-GB" dirty="0">
                <a:latin typeface="Times New Roman" panose="02020603050405020304" pitchFamily="18" charset="0"/>
                <a:cs typeface="Times New Roman" panose="02020603050405020304" pitchFamily="18" charset="0"/>
              </a:rPr>
              <a:t>Front End</a:t>
            </a:r>
            <a:endParaRPr lang="en-IN"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AE85D990-DDC4-DF73-7609-F714390D112E}"/>
              </a:ext>
            </a:extLst>
          </p:cNvPr>
          <p:cNvSpPr txBox="1"/>
          <p:nvPr/>
        </p:nvSpPr>
        <p:spPr>
          <a:xfrm>
            <a:off x="5385998" y="1624614"/>
            <a:ext cx="1364179" cy="372862"/>
          </a:xfrm>
          <a:prstGeom prst="rect">
            <a:avLst/>
          </a:prstGeom>
          <a:noFill/>
        </p:spPr>
        <p:txBody>
          <a:bodyPr wrap="square" rtlCol="0">
            <a:spAutoFit/>
          </a:bodyPr>
          <a:lstStyle/>
          <a:p>
            <a:r>
              <a:rPr lang="en-GB" dirty="0">
                <a:latin typeface="Times New Roman" panose="02020603050405020304" pitchFamily="18" charset="0"/>
                <a:cs typeface="Times New Roman" panose="02020603050405020304" pitchFamily="18" charset="0"/>
              </a:rPr>
              <a:t>Middle  End</a:t>
            </a:r>
            <a:endParaRPr lang="en-IN" dirty="0">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7E621630-63B0-09D0-219F-126E0F07B3F1}"/>
              </a:ext>
            </a:extLst>
          </p:cNvPr>
          <p:cNvSpPr txBox="1"/>
          <p:nvPr/>
        </p:nvSpPr>
        <p:spPr>
          <a:xfrm>
            <a:off x="8385710" y="1633653"/>
            <a:ext cx="1109665" cy="369332"/>
          </a:xfrm>
          <a:prstGeom prst="rect">
            <a:avLst/>
          </a:prstGeom>
          <a:noFill/>
        </p:spPr>
        <p:txBody>
          <a:bodyPr wrap="square" rtlCol="0">
            <a:spAutoFit/>
          </a:bodyPr>
          <a:lstStyle/>
          <a:p>
            <a:r>
              <a:rPr lang="en-GB" dirty="0">
                <a:latin typeface="Times New Roman" panose="02020603050405020304" pitchFamily="18" charset="0"/>
                <a:cs typeface="Times New Roman" panose="02020603050405020304" pitchFamily="18" charset="0"/>
              </a:rPr>
              <a:t>Back End</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05089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lgn="l"/>
            <a:fld id="{00000000-1234-1234-1234-123412341234}" type="slidenum">
              <a:rPr lang="en" smtClean="0"/>
              <a:pPr algn="l"/>
              <a:t>6</a:t>
            </a:fld>
            <a:endParaRPr lang="en"/>
          </a:p>
        </p:txBody>
      </p:sp>
      <p:sp>
        <p:nvSpPr>
          <p:cNvPr id="5" name="Rectangle 4"/>
          <p:cNvSpPr/>
          <p:nvPr/>
        </p:nvSpPr>
        <p:spPr>
          <a:xfrm>
            <a:off x="1194319" y="590436"/>
            <a:ext cx="4400564" cy="707886"/>
          </a:xfrm>
          <a:prstGeom prst="rect">
            <a:avLst/>
          </a:prstGeom>
        </p:spPr>
        <p:txBody>
          <a:bodyPr wrap="none">
            <a:spAutoFit/>
          </a:bodyPr>
          <a:lstStyle/>
          <a:p>
            <a:r>
              <a:rPr lang="en-US" sz="4000" b="1" dirty="0">
                <a:solidFill>
                  <a:srgbClr val="C00000"/>
                </a:solidFill>
                <a:latin typeface="Times New Roman" pitchFamily="18" charset="0"/>
                <a:cs typeface="Times New Roman" pitchFamily="18" charset="0"/>
              </a:rPr>
              <a:t>REQUIREMENTS</a:t>
            </a:r>
          </a:p>
        </p:txBody>
      </p:sp>
      <p:sp>
        <p:nvSpPr>
          <p:cNvPr id="4" name="TextBox 3"/>
          <p:cNvSpPr txBox="1"/>
          <p:nvPr/>
        </p:nvSpPr>
        <p:spPr>
          <a:xfrm>
            <a:off x="1318607" y="2137530"/>
            <a:ext cx="10313740" cy="2457981"/>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sz="2100" dirty="0">
                <a:latin typeface="Times New Roman" panose="02020603050405020304" pitchFamily="18" charset="0"/>
                <a:cs typeface="Times New Roman" panose="02020603050405020304" pitchFamily="18" charset="0"/>
              </a:rPr>
              <a:t>Software requirements of the project are as follows</a:t>
            </a:r>
          </a:p>
          <a:p>
            <a:pPr marL="742950" lvl="1" indent="-285750">
              <a:lnSpc>
                <a:spcPct val="150000"/>
              </a:lnSpc>
              <a:buFont typeface="Wingdings" panose="05000000000000000000" pitchFamily="2" charset="2"/>
              <a:buChar char="§"/>
            </a:pPr>
            <a:r>
              <a:rPr lang="en-US" sz="2100" dirty="0">
                <a:latin typeface="Times New Roman" panose="02020603050405020304" pitchFamily="18" charset="0"/>
                <a:cs typeface="Times New Roman" panose="02020603050405020304" pitchFamily="18" charset="0"/>
              </a:rPr>
              <a:t>Windows 7 to 11	</a:t>
            </a:r>
          </a:p>
          <a:p>
            <a:pPr marL="742950" lvl="1" indent="-285750">
              <a:lnSpc>
                <a:spcPct val="150000"/>
              </a:lnSpc>
              <a:buFont typeface="Wingdings" panose="05000000000000000000" pitchFamily="2" charset="2"/>
              <a:buChar char="§"/>
            </a:pPr>
            <a:r>
              <a:rPr lang="en-US" sz="2100" dirty="0">
                <a:latin typeface="Times New Roman" panose="02020603050405020304" pitchFamily="18" charset="0"/>
                <a:cs typeface="Times New Roman" panose="02020603050405020304" pitchFamily="18" charset="0"/>
              </a:rPr>
              <a:t>Node JS , </a:t>
            </a:r>
            <a:r>
              <a:rPr lang="en-US" sz="2100" dirty="0" err="1">
                <a:latin typeface="Times New Roman" panose="02020603050405020304" pitchFamily="18" charset="0"/>
                <a:cs typeface="Times New Roman" panose="02020603050405020304" pitchFamily="18" charset="0"/>
              </a:rPr>
              <a:t>Npm</a:t>
            </a:r>
            <a:r>
              <a:rPr lang="en-US" sz="2100" dirty="0">
                <a:latin typeface="Times New Roman" panose="02020603050405020304" pitchFamily="18" charset="0"/>
                <a:cs typeface="Times New Roman" panose="02020603050405020304" pitchFamily="18" charset="0"/>
              </a:rPr>
              <a:t> should be installed in the system.	</a:t>
            </a:r>
          </a:p>
          <a:p>
            <a:pPr marL="742950" lvl="1" indent="-285750">
              <a:lnSpc>
                <a:spcPct val="150000"/>
              </a:lnSpc>
              <a:buFont typeface="Wingdings" panose="05000000000000000000" pitchFamily="2" charset="2"/>
              <a:buChar char="§"/>
            </a:pPr>
            <a:r>
              <a:rPr lang="en-US" sz="2100" dirty="0">
                <a:latin typeface="Times New Roman" panose="02020603050405020304" pitchFamily="18" charset="0"/>
                <a:cs typeface="Times New Roman" panose="02020603050405020304" pitchFamily="18" charset="0"/>
              </a:rPr>
              <a:t>Vs code editor	</a:t>
            </a:r>
          </a:p>
          <a:p>
            <a:pPr marL="742950" lvl="1" indent="-285750">
              <a:lnSpc>
                <a:spcPct val="150000"/>
              </a:lnSpc>
              <a:buFont typeface="Wingdings" panose="05000000000000000000" pitchFamily="2" charset="2"/>
              <a:buChar char="§"/>
            </a:pPr>
            <a:r>
              <a:rPr lang="en-US" sz="2100" dirty="0">
                <a:latin typeface="Times New Roman" panose="02020603050405020304" pitchFamily="18" charset="0"/>
                <a:cs typeface="Times New Roman" panose="02020603050405020304" pitchFamily="18" charset="0"/>
              </a:rPr>
              <a:t>Technology used: React JS , Express JS &amp; Node JS Frameworks, Mongo DB Atlas.</a:t>
            </a:r>
            <a:endParaRPr lang="en-IN"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8526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lgn="l"/>
            <a:fld id="{00000000-1234-1234-1234-123412341234}" type="slidenum">
              <a:rPr lang="en" smtClean="0"/>
              <a:pPr algn="l"/>
              <a:t>7</a:t>
            </a:fld>
            <a:endParaRPr lang="en"/>
          </a:p>
        </p:txBody>
      </p:sp>
      <p:sp>
        <p:nvSpPr>
          <p:cNvPr id="5" name="Rectangle 4"/>
          <p:cNvSpPr/>
          <p:nvPr/>
        </p:nvSpPr>
        <p:spPr>
          <a:xfrm>
            <a:off x="1194319" y="590436"/>
            <a:ext cx="5384034" cy="707886"/>
          </a:xfrm>
          <a:prstGeom prst="rect">
            <a:avLst/>
          </a:prstGeom>
        </p:spPr>
        <p:txBody>
          <a:bodyPr wrap="square">
            <a:spAutoFit/>
          </a:bodyPr>
          <a:lstStyle/>
          <a:p>
            <a:r>
              <a:rPr lang="en-US" sz="4000" b="1" dirty="0">
                <a:solidFill>
                  <a:srgbClr val="C00000"/>
                </a:solidFill>
                <a:latin typeface="Times New Roman" pitchFamily="18" charset="0"/>
                <a:cs typeface="Times New Roman" pitchFamily="18" charset="0"/>
              </a:rPr>
              <a:t>IMPLEMANTION</a:t>
            </a:r>
          </a:p>
        </p:txBody>
      </p:sp>
      <p:sp>
        <p:nvSpPr>
          <p:cNvPr id="4" name="TextBox 3"/>
          <p:cNvSpPr txBox="1"/>
          <p:nvPr/>
        </p:nvSpPr>
        <p:spPr>
          <a:xfrm>
            <a:off x="1052276" y="1815605"/>
            <a:ext cx="10313740" cy="4031104"/>
          </a:xfrm>
          <a:prstGeom prst="rect">
            <a:avLst/>
          </a:prstGeom>
          <a:noFill/>
        </p:spPr>
        <p:txBody>
          <a:bodyPr wrap="square" rtlCol="0">
            <a:spAutoFit/>
          </a:bodyPr>
          <a:lstStyle/>
          <a:p>
            <a:pPr marL="380990" indent="-380990" algn="just">
              <a:buFont typeface="Wingdings" panose="05000000000000000000" pitchFamily="2" charset="2"/>
              <a:buChar char="Ø"/>
            </a:pPr>
            <a:r>
              <a:rPr lang="en-US" sz="2100" dirty="0">
                <a:latin typeface="Times New Roman" panose="02020603050405020304" pitchFamily="18" charset="0"/>
                <a:cs typeface="Times New Roman" panose="02020603050405020304" pitchFamily="18" charset="0"/>
              </a:rPr>
              <a:t>Create a new project directory and Set up the development environment by installing Node.js, MongoDB</a:t>
            </a:r>
          </a:p>
          <a:p>
            <a:pPr marL="380990" indent="-380990" algn="just">
              <a:buFont typeface="Wingdings" panose="05000000000000000000" pitchFamily="2" charset="2"/>
              <a:buChar char="Ø"/>
            </a:pPr>
            <a:r>
              <a:rPr lang="en-US" sz="2100" dirty="0">
                <a:latin typeface="Times New Roman" panose="02020603050405020304" pitchFamily="18" charset="0"/>
                <a:cs typeface="Times New Roman" panose="02020603050405020304" pitchFamily="18" charset="0"/>
              </a:rPr>
              <a:t>A MongoDB database schema is designed to store and manage user data, users questions, and answers to the particular questions. Implement the backend using Node.js and Express.</a:t>
            </a:r>
          </a:p>
          <a:p>
            <a:pPr marL="380990" indent="-380990" algn="just">
              <a:buFont typeface="Wingdings" panose="05000000000000000000" pitchFamily="2" charset="2"/>
              <a:buChar char="Ø"/>
            </a:pPr>
            <a:r>
              <a:rPr lang="en-US" sz="2100" dirty="0">
                <a:latin typeface="Times New Roman" panose="02020603050405020304" pitchFamily="18" charset="0"/>
                <a:cs typeface="Times New Roman" panose="02020603050405020304" pitchFamily="18" charset="0"/>
              </a:rPr>
              <a:t>The client-side is built using React for the user interface. The UI/UX is designed to provide a user-friendly and engaging experience.</a:t>
            </a:r>
          </a:p>
          <a:p>
            <a:pPr marL="380990" indent="-380990" algn="just">
              <a:buFont typeface="Wingdings" panose="05000000000000000000" pitchFamily="2" charset="2"/>
              <a:buChar char="Ø"/>
            </a:pPr>
            <a:r>
              <a:rPr lang="en-US" sz="2100" dirty="0">
                <a:latin typeface="Times New Roman" panose="02020603050405020304" pitchFamily="18" charset="0"/>
                <a:cs typeface="Times New Roman" panose="02020603050405020304" pitchFamily="18" charset="0"/>
              </a:rPr>
              <a:t>Thoroughly test the application by simulating various user scenarios, like user registration, login, asking questions, answering questions and searching particular questions in real-time.</a:t>
            </a:r>
          </a:p>
          <a:p>
            <a:pPr marL="380990" indent="-380990" algn="just">
              <a:buFont typeface="Wingdings" panose="05000000000000000000" pitchFamily="2" charset="2"/>
              <a:buChar char="Ø"/>
            </a:pPr>
            <a:r>
              <a:rPr lang="en-US" sz="2100" dirty="0">
                <a:latin typeface="Times New Roman" panose="02020603050405020304" pitchFamily="18" charset="0"/>
                <a:cs typeface="Times New Roman" panose="02020603050405020304" pitchFamily="18" charset="0"/>
              </a:rPr>
              <a:t>Deployment on popular hosting platforms like AWS or render will enable widespread accessibility.</a:t>
            </a:r>
            <a:endParaRPr lang="en-IN"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2253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algn="l"/>
            <a:fld id="{00000000-1234-1234-1234-123412341234}" type="slidenum">
              <a:rPr lang="en" smtClean="0"/>
              <a:pPr algn="l"/>
              <a:t>8</a:t>
            </a:fld>
            <a:endParaRPr lang="en"/>
          </a:p>
        </p:txBody>
      </p:sp>
      <p:sp>
        <p:nvSpPr>
          <p:cNvPr id="5" name="Rectangle 4"/>
          <p:cNvSpPr/>
          <p:nvPr/>
        </p:nvSpPr>
        <p:spPr>
          <a:xfrm>
            <a:off x="1194318" y="412017"/>
            <a:ext cx="3209005" cy="707886"/>
          </a:xfrm>
          <a:prstGeom prst="rect">
            <a:avLst/>
          </a:prstGeom>
        </p:spPr>
        <p:txBody>
          <a:bodyPr wrap="square">
            <a:spAutoFit/>
          </a:bodyPr>
          <a:lstStyle/>
          <a:p>
            <a:r>
              <a:rPr lang="en-US" sz="4000" b="1" dirty="0">
                <a:solidFill>
                  <a:srgbClr val="C00000"/>
                </a:solidFill>
                <a:latin typeface="Times New Roman" pitchFamily="18" charset="0"/>
                <a:cs typeface="Times New Roman" pitchFamily="18" charset="0"/>
              </a:rPr>
              <a:t>RESULTS</a:t>
            </a:r>
          </a:p>
        </p:txBody>
      </p:sp>
      <p:sp>
        <p:nvSpPr>
          <p:cNvPr id="4" name="TextBox 3"/>
          <p:cNvSpPr txBox="1"/>
          <p:nvPr/>
        </p:nvSpPr>
        <p:spPr>
          <a:xfrm>
            <a:off x="1194318" y="1119903"/>
            <a:ext cx="10313740" cy="748795"/>
          </a:xfrm>
          <a:prstGeom prst="rect">
            <a:avLst/>
          </a:prstGeom>
          <a:noFill/>
        </p:spPr>
        <p:txBody>
          <a:bodyPr wrap="square" rtlCol="0">
            <a:spAutoFit/>
          </a:bodyPr>
          <a:lstStyle/>
          <a:p>
            <a:r>
              <a:rPr lang="en-IN" sz="2133" dirty="0">
                <a:latin typeface="Times New Roman" panose="02020603050405020304" pitchFamily="18" charset="0"/>
                <a:cs typeface="Times New Roman" panose="02020603050405020304" pitchFamily="18" charset="0"/>
              </a:rPr>
              <a:t>Once we give the </a:t>
            </a:r>
            <a:r>
              <a:rPr lang="en-IN" sz="2133" dirty="0" err="1">
                <a:latin typeface="Times New Roman" panose="02020603050405020304" pitchFamily="18" charset="0"/>
                <a:cs typeface="Times New Roman" panose="02020603050405020304" pitchFamily="18" charset="0"/>
              </a:rPr>
              <a:t>npm</a:t>
            </a:r>
            <a:r>
              <a:rPr lang="en-IN" sz="2133" dirty="0">
                <a:latin typeface="Times New Roman" panose="02020603050405020304" pitchFamily="18" charset="0"/>
                <a:cs typeface="Times New Roman" panose="02020603050405020304" pitchFamily="18" charset="0"/>
              </a:rPr>
              <a:t> start command  to the command prompt in the both front end back-end then the application starts and displays</a:t>
            </a:r>
          </a:p>
        </p:txBody>
      </p:sp>
      <p:pic>
        <p:nvPicPr>
          <p:cNvPr id="2" name="Picture 1">
            <a:extLst>
              <a:ext uri="{FF2B5EF4-FFF2-40B4-BE49-F238E27FC236}">
                <a16:creationId xmlns:a16="http://schemas.microsoft.com/office/drawing/2014/main" id="{28A080B6-D77B-8D3E-00F0-04F3883D47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8530" y="1945760"/>
            <a:ext cx="8365315" cy="4082178"/>
          </a:xfrm>
          <a:prstGeom prst="rect">
            <a:avLst/>
          </a:prstGeom>
        </p:spPr>
      </p:pic>
      <p:sp>
        <p:nvSpPr>
          <p:cNvPr id="6" name="TextBox 5">
            <a:extLst>
              <a:ext uri="{FF2B5EF4-FFF2-40B4-BE49-F238E27FC236}">
                <a16:creationId xmlns:a16="http://schemas.microsoft.com/office/drawing/2014/main" id="{29825BF1-C645-0222-06DA-4DCB7DAE36BE}"/>
              </a:ext>
            </a:extLst>
          </p:cNvPr>
          <p:cNvSpPr txBox="1"/>
          <p:nvPr/>
        </p:nvSpPr>
        <p:spPr>
          <a:xfrm>
            <a:off x="5600631" y="6027938"/>
            <a:ext cx="1501112" cy="415498"/>
          </a:xfrm>
          <a:prstGeom prst="rect">
            <a:avLst/>
          </a:prstGeom>
          <a:noFill/>
        </p:spPr>
        <p:txBody>
          <a:bodyPr wrap="square" rtlCol="0">
            <a:spAutoFit/>
          </a:bodyPr>
          <a:lstStyle/>
          <a:p>
            <a:r>
              <a:rPr lang="en-GB" sz="2100" dirty="0">
                <a:latin typeface="Times New Roman" panose="02020603050405020304" pitchFamily="18" charset="0"/>
                <a:cs typeface="Times New Roman" panose="02020603050405020304" pitchFamily="18" charset="0"/>
              </a:rPr>
              <a:t>Home Page</a:t>
            </a:r>
            <a:endParaRPr lang="en-IN"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507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CB78F76-4A69-1F1B-008C-C9231505DF65}"/>
              </a:ext>
            </a:extLst>
          </p:cNvPr>
          <p:cNvGrpSpPr/>
          <p:nvPr/>
        </p:nvGrpSpPr>
        <p:grpSpPr>
          <a:xfrm>
            <a:off x="2154315" y="1219982"/>
            <a:ext cx="8602275" cy="4275296"/>
            <a:chOff x="2154315" y="1219982"/>
            <a:chExt cx="8602275" cy="4275296"/>
          </a:xfrm>
        </p:grpSpPr>
        <p:pic>
          <p:nvPicPr>
            <p:cNvPr id="3" name="Picture 2">
              <a:extLst>
                <a:ext uri="{FF2B5EF4-FFF2-40B4-BE49-F238E27FC236}">
                  <a16:creationId xmlns:a16="http://schemas.microsoft.com/office/drawing/2014/main" id="{B82911F9-081F-3AF9-CC8B-15B9F7823282}"/>
                </a:ext>
              </a:extLst>
            </p:cNvPr>
            <p:cNvPicPr>
              <a:picLocks noChangeAspect="1"/>
            </p:cNvPicPr>
            <p:nvPr/>
          </p:nvPicPr>
          <p:blipFill>
            <a:blip r:embed="rId2"/>
            <a:stretch>
              <a:fillRect/>
            </a:stretch>
          </p:blipFill>
          <p:spPr>
            <a:xfrm>
              <a:off x="2154315" y="1639140"/>
              <a:ext cx="8081638" cy="3856138"/>
            </a:xfrm>
            <a:prstGeom prst="rect">
              <a:avLst/>
            </a:prstGeom>
          </p:spPr>
        </p:pic>
        <p:pic>
          <p:nvPicPr>
            <p:cNvPr id="5" name="Picture 4">
              <a:extLst>
                <a:ext uri="{FF2B5EF4-FFF2-40B4-BE49-F238E27FC236}">
                  <a16:creationId xmlns:a16="http://schemas.microsoft.com/office/drawing/2014/main" id="{2E8AF632-2180-2486-CAE0-D8A1C9BDF490}"/>
                </a:ext>
              </a:extLst>
            </p:cNvPr>
            <p:cNvPicPr>
              <a:picLocks noChangeAspect="1"/>
            </p:cNvPicPr>
            <p:nvPr/>
          </p:nvPicPr>
          <p:blipFill>
            <a:blip r:embed="rId3"/>
            <a:stretch>
              <a:fillRect/>
            </a:stretch>
          </p:blipFill>
          <p:spPr>
            <a:xfrm>
              <a:off x="2154315" y="1219982"/>
              <a:ext cx="8602275" cy="419158"/>
            </a:xfrm>
            <a:prstGeom prst="rect">
              <a:avLst/>
            </a:prstGeom>
          </p:spPr>
        </p:pic>
      </p:grpSp>
      <p:sp>
        <p:nvSpPr>
          <p:cNvPr id="8" name="TextBox 7">
            <a:extLst>
              <a:ext uri="{FF2B5EF4-FFF2-40B4-BE49-F238E27FC236}">
                <a16:creationId xmlns:a16="http://schemas.microsoft.com/office/drawing/2014/main" id="{6D8B1F4F-7183-A5C1-9F89-EDFFB2DDBCEA}"/>
              </a:ext>
            </a:extLst>
          </p:cNvPr>
          <p:cNvSpPr txBox="1"/>
          <p:nvPr/>
        </p:nvSpPr>
        <p:spPr>
          <a:xfrm>
            <a:off x="5319653" y="5914436"/>
            <a:ext cx="2271597" cy="415498"/>
          </a:xfrm>
          <a:prstGeom prst="rect">
            <a:avLst/>
          </a:prstGeom>
          <a:noFill/>
        </p:spPr>
        <p:txBody>
          <a:bodyPr wrap="square" rtlCol="0">
            <a:spAutoFit/>
          </a:bodyPr>
          <a:lstStyle/>
          <a:p>
            <a:r>
              <a:rPr lang="en-GB" sz="2100" dirty="0">
                <a:latin typeface="Times New Roman" panose="02020603050405020304" pitchFamily="18" charset="0"/>
                <a:cs typeface="Times New Roman" panose="02020603050405020304" pitchFamily="18" charset="0"/>
              </a:rPr>
              <a:t>Appointment Page</a:t>
            </a:r>
            <a:endParaRPr lang="en-IN"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0479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482</TotalTime>
  <Words>541</Words>
  <Application>Microsoft Office PowerPoint</Application>
  <PresentationFormat>Widescreen</PresentationFormat>
  <Paragraphs>72</Paragraphs>
  <Slides>25</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DEVI DIVYA SRI P</dc:creator>
  <cp:lastModifiedBy>DEVI DIVYA SRI P</cp:lastModifiedBy>
  <cp:revision>4</cp:revision>
  <dcterms:created xsi:type="dcterms:W3CDTF">2023-11-01T02:08:24Z</dcterms:created>
  <dcterms:modified xsi:type="dcterms:W3CDTF">2023-11-01T10:10:55Z</dcterms:modified>
</cp:coreProperties>
</file>